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7559675" cy="106918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Filiz (Gast)" initials="" lastIdx="1" clrIdx="0"/>
  <p:cmAuthor id="1" name="Melina Honegg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6-08-18T06:10:56" idx="1">
    <p:pos x="0" y="0"/>
    <p:text>An Carolin Rössler antworten (14.08.2026 09:21): "ggf. Untertitel "Methode zum Thema..." hinzufügen?"
Passt das so? 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6-09-14T05:47:19" idx="1">
    <p:pos x="0" y="0"/>
    <p:text>Ich würde eine Version ohne Stichpunkt in den Zwischenüberschriften bevorzugen.</p:tex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bg>
      <p:bgPr>
        <a:solidFill>
          <a:srgbClr val="FB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36720" cy="3585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&lt;Datum/Uhrzeit&gt;</a:t>
            </a:r>
            <a:endParaRPr lang="de-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08320" cy="3585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&lt;Fußzeile&gt;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>
          <a:xfrm>
            <a:off x="10852560" y="6356520"/>
            <a:ext cx="494640" cy="358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B869DA3-FE47-489B-93D4-805575B237B0}" type="slidenum"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‹Nr.›</a:t>
            </a:fld>
            <a:endParaRPr lang="de-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ild mit Überschrift">
    <p:bg>
      <p:bgPr>
        <a:solidFill>
          <a:srgbClr val="FB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25800" cy="1593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de-DE" sz="32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32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rPr>
              <a:t>Mastertitelformat bearbeiten</a:t>
            </a:r>
            <a:endParaRPr lang="de-DE" sz="3200" b="0" u="none" strike="noStrike">
              <a:solidFill>
                <a:schemeClr val="dk1"/>
              </a:solidFill>
              <a:effectLst/>
              <a:uFillTx/>
              <a:latin typeface="Source Serif 4 SemiBold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65720" cy="48672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de-DE" sz="32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  <a:lvl2pPr lvl="1" algn="l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de-DE" sz="32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2pPr>
            <a:lvl3pPr lvl="2" algn="l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32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3pPr>
            <a:lvl4pPr lvl="3" algn="l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de-DE" sz="32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4pPr>
            <a:lvl5pPr lvl="4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32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5pPr>
            <a:lvl6pPr lvl="5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32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6pPr>
            <a:lvl7pPr lvl="6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32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7pPr>
          </a:lstStyle>
          <a:p>
            <a:pPr marL="228600" indent="-3240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32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Format des Gliederungstextes durch Klicken bearbeiten</a:t>
            </a:r>
          </a:p>
          <a:p>
            <a:pPr marL="864000" lvl="1" indent="-324000" algn="l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de-DE" sz="32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Zweite Gliederungsebene</a:t>
            </a:r>
          </a:p>
          <a:p>
            <a:pPr marL="1296000" lvl="2" indent="-288000" algn="l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32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Dritte Gliederungsebene</a:t>
            </a:r>
          </a:p>
          <a:p>
            <a:pPr marL="1728000" lvl="3" indent="-216000" algn="l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de-DE" sz="32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Vierte Gliederungsebene</a:t>
            </a:r>
          </a:p>
          <a:p>
            <a:pPr marL="2160000" lvl="4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32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Fünfte Gliederungsebene</a:t>
            </a:r>
          </a:p>
          <a:p>
            <a:pPr marL="2592000" lvl="5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32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Sechste Gliederungsebene</a:t>
            </a:r>
          </a:p>
          <a:p>
            <a:pPr marL="3024000" lvl="6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32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Siebte Gliederungsebene</a:t>
            </a:r>
          </a:p>
        </p:txBody>
      </p:sp>
      <p:sp>
        <p:nvSpPr>
          <p:cNvPr id="7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25800" cy="3805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marL="228600"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de-DE" sz="16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</a:lstStyle>
          <a:p>
            <a:pPr marL="228600"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e-DE" sz="16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Mastertextformat bearbeiten</a:t>
            </a:r>
          </a:p>
        </p:txBody>
      </p:sp>
      <p:sp>
        <p:nvSpPr>
          <p:cNvPr id="8" name="PlaceHolder 4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36720" cy="3585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&lt;Datum/Uhrzeit&gt;</a:t>
            </a:r>
            <a:endParaRPr lang="de-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" name="PlaceHolder 5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08320" cy="3585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&lt;Fußzeile&gt;</a:t>
            </a:r>
          </a:p>
        </p:txBody>
      </p:sp>
      <p:sp>
        <p:nvSpPr>
          <p:cNvPr id="10" name="PlaceHolder 6"/>
          <p:cNvSpPr>
            <a:spLocks noGrp="1"/>
          </p:cNvSpPr>
          <p:nvPr>
            <p:ph type="sldNum" idx="6"/>
          </p:nvPr>
        </p:nvSpPr>
        <p:spPr>
          <a:xfrm>
            <a:off x="10852560" y="6356520"/>
            <a:ext cx="494640" cy="358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564E0DD-5522-44E2-96B7-CDDAEC540C9B}" type="slidenum"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‹Nr.›</a:t>
            </a:fld>
            <a:endParaRPr lang="de-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bg>
      <p:bgPr>
        <a:solidFill>
          <a:srgbClr val="FB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2600" cy="580536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rPr>
              <a:t>Mastertitelformat bearbeiten</a:t>
            </a:r>
            <a:endParaRPr lang="de-DE" sz="4400" b="0" u="none" strike="noStrike">
              <a:solidFill>
                <a:schemeClr val="dk1"/>
              </a:solidFill>
              <a:effectLst/>
              <a:uFillTx/>
              <a:latin typeface="Source Serif 4 SemiBold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27760" cy="580536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Mastertextformat bearbeiten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Zweite Ebene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Dritte Ebene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Vierte Ebene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Fünfte Ebene</a:t>
            </a:r>
          </a:p>
        </p:txBody>
      </p:sp>
      <p:sp>
        <p:nvSpPr>
          <p:cNvPr id="13" name="PlaceHolder 3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36720" cy="3585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&lt;Datum/Uhrzeit&gt;</a:t>
            </a:r>
            <a:endParaRPr lang="de-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08320" cy="3585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&lt;Fußzeile&gt;</a:t>
            </a:r>
          </a:p>
        </p:txBody>
      </p:sp>
      <p:sp>
        <p:nvSpPr>
          <p:cNvPr id="15" name="PlaceHolder 5"/>
          <p:cNvSpPr>
            <a:spLocks noGrp="1"/>
          </p:cNvSpPr>
          <p:nvPr>
            <p:ph type="sldNum" idx="9"/>
          </p:nvPr>
        </p:nvSpPr>
        <p:spPr>
          <a:xfrm>
            <a:off x="10852560" y="6356520"/>
            <a:ext cx="494640" cy="358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F115A40-5F21-4828-AD59-CEA06A18A2E0}" type="slidenum"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‹Nr.›</a:t>
            </a:fld>
            <a:endParaRPr lang="de-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ergleich">
    <p:bg>
      <p:bgPr>
        <a:solidFill>
          <a:srgbClr val="FB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09120" cy="1319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rPr>
              <a:t>Mastertitelformat bearbeiten</a:t>
            </a:r>
            <a:endParaRPr lang="de-DE" sz="4400" b="0" u="none" strike="noStrike">
              <a:solidFill>
                <a:schemeClr val="dk1"/>
              </a:solidFill>
              <a:effectLst/>
              <a:uFillTx/>
              <a:latin typeface="Source Serif 4 SemiBold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1240" cy="81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marL="228600"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de-DE" sz="2400" b="1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</a:lstStyle>
          <a:p>
            <a:pPr marL="228600"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e-DE" sz="2400" b="1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Mastertextformat bearbeiten</a:t>
            </a:r>
            <a:endParaRPr lang="de-DE" sz="2400" b="0" u="none" strike="noStrike">
              <a:solidFill>
                <a:schemeClr val="dk1"/>
              </a:solidFill>
              <a:effectLst/>
              <a:uFillTx/>
              <a:latin typeface="Source Sans 3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1240" cy="3678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Mastertextformat bearbeiten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Zweite Ebene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Dritte Ebene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Vierte Ebene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Fünfte Ebene</a:t>
            </a: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76800" cy="81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marL="228600"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de-DE" sz="2400" b="1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</a:lstStyle>
          <a:p>
            <a:pPr marL="228600"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e-DE" sz="2400" b="1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Mastertextformat bearbeiten</a:t>
            </a:r>
            <a:endParaRPr lang="de-DE" sz="2400" b="0" u="none" strike="noStrike">
              <a:solidFill>
                <a:schemeClr val="dk1"/>
              </a:solidFill>
              <a:effectLst/>
              <a:uFillTx/>
              <a:latin typeface="Source Sans 3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76800" cy="3678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Mastertextformat bearbeiten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Zweite Ebene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Dritte Ebene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Vierte Ebene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Fünfte Ebene</a:t>
            </a:r>
          </a:p>
        </p:txBody>
      </p:sp>
      <p:sp>
        <p:nvSpPr>
          <p:cNvPr id="21" name="PlaceHolder 6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36720" cy="3585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&lt;Datum/Uhrzeit&gt;</a:t>
            </a:r>
            <a:endParaRPr lang="de-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2" name="PlaceHolder 7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08320" cy="3585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&lt;Fußzeile&gt;</a:t>
            </a:r>
          </a:p>
        </p:txBody>
      </p:sp>
      <p:sp>
        <p:nvSpPr>
          <p:cNvPr id="23" name="PlaceHolder 8"/>
          <p:cNvSpPr>
            <a:spLocks noGrp="1"/>
          </p:cNvSpPr>
          <p:nvPr>
            <p:ph type="sldNum" idx="12"/>
          </p:nvPr>
        </p:nvSpPr>
        <p:spPr>
          <a:xfrm>
            <a:off x="10852560" y="6356520"/>
            <a:ext cx="494640" cy="358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4A58597-471B-4FCD-BEAB-52E28EA368C4}" type="slidenum"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‹Nr.›</a:t>
            </a:fld>
            <a:endParaRPr lang="de-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Titelfolie">
    <p:bg>
      <p:bgPr>
        <a:solidFill>
          <a:srgbClr val="FB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rafik 3"/>
          <p:cNvPicPr/>
          <p:nvPr/>
        </p:nvPicPr>
        <p:blipFill>
          <a:blip r:embed="rId2"/>
          <a:stretch/>
        </p:blipFill>
        <p:spPr>
          <a:xfrm>
            <a:off x="0" y="0"/>
            <a:ext cx="12185640" cy="6851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5" name="Grafik 4"/>
          <p:cNvPicPr/>
          <p:nvPr/>
        </p:nvPicPr>
        <p:blipFill>
          <a:blip r:embed="rId3"/>
          <a:stretch/>
        </p:blipFill>
        <p:spPr>
          <a:xfrm>
            <a:off x="0" y="0"/>
            <a:ext cx="12185640" cy="6851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66320" cy="113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Format des Titeltextes durch Klicken bearbeiten</a:t>
            </a: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66320" cy="3971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  <a:lvl2pPr lvl="1" algn="l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2pPr>
            <a:lvl3pPr lvl="2" algn="l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3pPr>
            <a:lvl4pPr lvl="3" algn="l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4pPr>
            <a:lvl5pPr lvl="4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5pPr>
            <a:lvl6pPr lvl="5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6pPr>
            <a:lvl7pPr lvl="6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7pPr>
          </a:lstStyle>
          <a:p>
            <a:pPr marL="432000" indent="-324000" algn="l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Format des Gliederungstextes durch Klicken bearbeiten</a:t>
            </a:r>
          </a:p>
          <a:p>
            <a:pPr marL="864000" lvl="1" indent="-324000" algn="l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Zweite Gliederungsebene</a:t>
            </a:r>
          </a:p>
          <a:p>
            <a:pPr marL="1296000" lvl="2" indent="-288000" algn="l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Dritte Gliederungsebene</a:t>
            </a:r>
          </a:p>
          <a:p>
            <a:pPr marL="1728000" lvl="3" indent="-216000" algn="l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Vierte Gliederungsebene</a:t>
            </a:r>
          </a:p>
          <a:p>
            <a:pPr marL="2160000" lvl="4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Fünfte Gliederungsebene</a:t>
            </a:r>
          </a:p>
          <a:p>
            <a:pPr marL="2592000" lvl="5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Sechste Gliederungsebene</a:t>
            </a:r>
          </a:p>
          <a:p>
            <a:pPr marL="3024000" lvl="6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Siebte Gliederungsebene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Titelfolie">
    <p:bg>
      <p:bgPr>
        <a:solidFill>
          <a:srgbClr val="FB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rafik 7"/>
          <p:cNvPicPr/>
          <p:nvPr/>
        </p:nvPicPr>
        <p:blipFill>
          <a:blip r:embed="rId2"/>
          <a:stretch/>
        </p:blipFill>
        <p:spPr>
          <a:xfrm>
            <a:off x="0" y="0"/>
            <a:ext cx="12185640" cy="6851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" name="Grafik 4"/>
          <p:cNvPicPr/>
          <p:nvPr/>
        </p:nvPicPr>
        <p:blipFill>
          <a:blip r:embed="rId3"/>
          <a:stretch/>
        </p:blipFill>
        <p:spPr>
          <a:xfrm>
            <a:off x="0" y="0"/>
            <a:ext cx="12185640" cy="6851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66320" cy="113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Format des Titeltextes durch Klicken bearbeiten</a:t>
            </a: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66320" cy="3971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  <a:lvl2pPr lvl="1" algn="l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2pPr>
            <a:lvl3pPr lvl="2" algn="l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3pPr>
            <a:lvl4pPr lvl="3" algn="l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4pPr>
            <a:lvl5pPr lvl="4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5pPr>
            <a:lvl6pPr lvl="5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6pPr>
            <a:lvl7pPr lvl="6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7pPr>
          </a:lstStyle>
          <a:p>
            <a:pPr marL="432000" indent="-324000" algn="l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Format des Gliederungstextes durch Klicken bearbeiten</a:t>
            </a:r>
          </a:p>
          <a:p>
            <a:pPr marL="864000" lvl="1" indent="-324000" algn="l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Zweite Gliederungsebene</a:t>
            </a:r>
          </a:p>
          <a:p>
            <a:pPr marL="1296000" lvl="2" indent="-288000" algn="l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Dritte Gliederungsebene</a:t>
            </a:r>
          </a:p>
          <a:p>
            <a:pPr marL="1728000" lvl="3" indent="-216000" algn="l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Vierte Gliederungsebene</a:t>
            </a:r>
          </a:p>
          <a:p>
            <a:pPr marL="2160000" lvl="4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Fünfte Gliederungsebene</a:t>
            </a:r>
          </a:p>
          <a:p>
            <a:pPr marL="2592000" lvl="5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Sechste Gliederungsebene</a:t>
            </a:r>
          </a:p>
          <a:p>
            <a:pPr marL="3024000" lvl="6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Siebte Gliederungsebene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elfoli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1523880" y="1568160"/>
            <a:ext cx="9137520" cy="861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rPr>
              <a:t>Mastertitelformat bearbeiten</a:t>
            </a:r>
            <a:endParaRPr lang="de-DE" sz="4400" b="0" u="none" strike="noStrike">
              <a:solidFill>
                <a:schemeClr val="dk1"/>
              </a:solidFill>
              <a:effectLst/>
              <a:uFillTx/>
              <a:latin typeface="Source Serif 4 SemiBold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sldNum" idx="13"/>
          </p:nvPr>
        </p:nvSpPr>
        <p:spPr>
          <a:xfrm>
            <a:off x="10852560" y="6356520"/>
            <a:ext cx="494640" cy="358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F6335AF-0CF7-4949-9404-4E1D6E45BD4F}" type="slidenum"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‹Nr.›</a:t>
            </a:fld>
            <a:endParaRPr lang="de-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66320" cy="3971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  <a:lvl2pPr lvl="1" algn="l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2pPr>
            <a:lvl3pPr lvl="2" algn="l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3pPr>
            <a:lvl4pPr lvl="3" algn="l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4pPr>
            <a:lvl5pPr lvl="4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5pPr>
            <a:lvl6pPr lvl="5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6pPr>
            <a:lvl7pPr lvl="6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7pPr>
          </a:lstStyle>
          <a:p>
            <a:pPr marL="432000" indent="-324000" algn="l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Format des Gliederungstextes durch Klicken bearbeiten</a:t>
            </a:r>
          </a:p>
          <a:p>
            <a:pPr marL="864000" lvl="1" indent="-324000" algn="l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Zweite Gliederungsebene</a:t>
            </a:r>
          </a:p>
          <a:p>
            <a:pPr marL="1296000" lvl="2" indent="-288000" algn="l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Dritte Gliederungsebene</a:t>
            </a:r>
          </a:p>
          <a:p>
            <a:pPr marL="1728000" lvl="3" indent="-216000" algn="l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Vierte Gliederungsebene</a:t>
            </a:r>
          </a:p>
          <a:p>
            <a:pPr marL="2160000" lvl="4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Fünfte Gliederungsebene</a:t>
            </a:r>
          </a:p>
          <a:p>
            <a:pPr marL="2592000" lvl="5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Sechste Gliederungsebene</a:t>
            </a:r>
          </a:p>
          <a:p>
            <a:pPr marL="3024000" lvl="6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Siebte Gliederungsebene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Titelfolie">
    <p:bg>
      <p:bgPr>
        <a:solidFill>
          <a:srgbClr val="DEC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rafik 4"/>
          <p:cNvPicPr/>
          <p:nvPr/>
        </p:nvPicPr>
        <p:blipFill>
          <a:blip r:embed="rId2"/>
          <a:stretch/>
        </p:blipFill>
        <p:spPr>
          <a:xfrm>
            <a:off x="0" y="0"/>
            <a:ext cx="12185640" cy="6851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66320" cy="113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Format des Titeltextes durch Klicken bearbeiten</a:t>
            </a: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66320" cy="3971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  <a:lvl2pPr lvl="1" algn="l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2pPr>
            <a:lvl3pPr lvl="2" algn="l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3pPr>
            <a:lvl4pPr lvl="3" algn="l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4pPr>
            <a:lvl5pPr lvl="4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5pPr>
            <a:lvl6pPr lvl="5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6pPr>
            <a:lvl7pPr lvl="6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7pPr>
          </a:lstStyle>
          <a:p>
            <a:pPr marL="432000" indent="-324000" algn="l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Format des Gliederungstextes durch Klicken bearbeiten</a:t>
            </a:r>
          </a:p>
          <a:p>
            <a:pPr marL="864000" lvl="1" indent="-324000" algn="l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Zweite Gliederungsebene</a:t>
            </a:r>
          </a:p>
          <a:p>
            <a:pPr marL="1296000" lvl="2" indent="-288000" algn="l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Dritte Gliederungsebene</a:t>
            </a:r>
          </a:p>
          <a:p>
            <a:pPr marL="1728000" lvl="3" indent="-216000" algn="l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Vierte Gliederungsebene</a:t>
            </a:r>
          </a:p>
          <a:p>
            <a:pPr marL="2160000" lvl="4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Fünfte Gliederungsebene</a:t>
            </a:r>
          </a:p>
          <a:p>
            <a:pPr marL="2592000" lvl="5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Sechste Gliederungsebene</a:t>
            </a:r>
          </a:p>
          <a:p>
            <a:pPr marL="3024000" lvl="6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Siebte Gliederungsebene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el und Inhal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9120" cy="1319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rPr>
              <a:t>Mastertitelformat bearbeiten</a:t>
            </a:r>
            <a:endParaRPr lang="de-DE" sz="4400" b="0" u="none" strike="noStrike">
              <a:solidFill>
                <a:schemeClr val="dk1"/>
              </a:solidFill>
              <a:effectLst/>
              <a:uFillTx/>
              <a:latin typeface="Source Serif 4 SemiBold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09120" cy="4344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Mastertextformat bearbeiten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Zweite Ebene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Dritte Ebene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Vierte Ebene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Fünfte Ebene</a:t>
            </a:r>
          </a:p>
        </p:txBody>
      </p:sp>
      <p:sp>
        <p:nvSpPr>
          <p:cNvPr id="40" name="PlaceHolder 3"/>
          <p:cNvSpPr>
            <a:spLocks noGrp="1"/>
          </p:cNvSpPr>
          <p:nvPr>
            <p:ph type="sldNum" idx="14"/>
          </p:nvPr>
        </p:nvSpPr>
        <p:spPr>
          <a:xfrm>
            <a:off x="10852560" y="6356520"/>
            <a:ext cx="494640" cy="358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EC05928-FB24-4DFF-9601-6C4F2D8BD76C}" type="slidenum"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‹Nr.›</a:t>
            </a:fld>
            <a:endParaRPr lang="de-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Titelfolie">
    <p:bg>
      <p:bgPr>
        <a:solidFill>
          <a:srgbClr val="FB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rafik 4"/>
          <p:cNvPicPr/>
          <p:nvPr/>
        </p:nvPicPr>
        <p:blipFill>
          <a:blip r:embed="rId2"/>
          <a:stretch/>
        </p:blipFill>
        <p:spPr>
          <a:xfrm>
            <a:off x="0" y="0"/>
            <a:ext cx="12185640" cy="6851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66320" cy="113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Format des Titeltextes durch Klicken bearbeiten</a:t>
            </a: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66320" cy="3971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  <a:lvl2pPr lvl="1" algn="l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2pPr>
            <a:lvl3pPr lvl="2" algn="l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3pPr>
            <a:lvl4pPr lvl="3" algn="l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4pPr>
            <a:lvl5pPr lvl="4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5pPr>
            <a:lvl6pPr lvl="5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6pPr>
            <a:lvl7pPr lvl="6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7pPr>
          </a:lstStyle>
          <a:p>
            <a:pPr marL="432000" indent="-324000" algn="l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Format des Gliederungstextes durch Klicken bearbeiten</a:t>
            </a:r>
          </a:p>
          <a:p>
            <a:pPr marL="864000" lvl="1" indent="-324000" algn="l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Zweite Gliederungsebene</a:t>
            </a:r>
          </a:p>
          <a:p>
            <a:pPr marL="1296000" lvl="2" indent="-288000" algn="l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Dritte Gliederungsebene</a:t>
            </a:r>
          </a:p>
          <a:p>
            <a:pPr marL="1728000" lvl="3" indent="-216000" algn="l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Vierte Gliederungsebene</a:t>
            </a:r>
          </a:p>
          <a:p>
            <a:pPr marL="2160000" lvl="4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Fünfte Gliederungsebene</a:t>
            </a:r>
          </a:p>
          <a:p>
            <a:pPr marL="2592000" lvl="5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Sechste Gliederungsebene</a:t>
            </a:r>
          </a:p>
          <a:p>
            <a:pPr marL="3024000" lvl="6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Siebte Gliederungsebene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Zwei Inhal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9120" cy="1319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rPr>
              <a:t>Mastertitelformat bearbeiten</a:t>
            </a:r>
            <a:endParaRPr lang="de-DE" sz="4400" b="0" u="none" strike="noStrike">
              <a:solidFill>
                <a:schemeClr val="dk1"/>
              </a:solidFill>
              <a:effectLst/>
              <a:uFillTx/>
              <a:latin typeface="Source Serif 4 SemiBold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75000" cy="4344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Mastertextformat bearbeiten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Zweite Ebene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Dritte Ebene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Vierte Ebene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Fünfte Ebene</a:t>
            </a: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75000" cy="4344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Mastertextformat bearbeiten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Zweite Ebene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Dritte Ebene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Vierte Ebene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Fünfte Ebene</a:t>
            </a:r>
          </a:p>
        </p:txBody>
      </p:sp>
      <p:sp>
        <p:nvSpPr>
          <p:cNvPr id="47" name="PlaceHolder 4"/>
          <p:cNvSpPr>
            <a:spLocks noGrp="1"/>
          </p:cNvSpPr>
          <p:nvPr>
            <p:ph type="sldNum" idx="15"/>
          </p:nvPr>
        </p:nvSpPr>
        <p:spPr>
          <a:xfrm>
            <a:off x="10852560" y="6356520"/>
            <a:ext cx="494640" cy="358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8F0CEAF-D7E4-4518-9193-28EC7382E0B8}" type="slidenum"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‹Nr.›</a:t>
            </a:fld>
            <a:endParaRPr lang="de-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und Inhalt">
    <p:bg>
      <p:bgPr>
        <a:solidFill>
          <a:srgbClr val="FB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9120" cy="1319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rPr>
              <a:t>Mastertitelformat bearbeiten</a:t>
            </a:r>
            <a:endParaRPr lang="de-DE" sz="4400" b="0" u="none" strike="noStrike">
              <a:solidFill>
                <a:schemeClr val="dk1"/>
              </a:solidFill>
              <a:effectLst/>
              <a:uFillTx/>
              <a:latin typeface="Source Serif 4 SemiBold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09120" cy="4344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Mastertextformat bearbeiten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Zweite Ebene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Dritte Ebene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Vierte Ebene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Fünfte Ebene</a:t>
            </a:r>
          </a:p>
        </p:txBody>
      </p:sp>
      <p:sp>
        <p:nvSpPr>
          <p:cNvPr id="50" name="PlaceHolder 3"/>
          <p:cNvSpPr>
            <a:spLocks noGrp="1"/>
          </p:cNvSpPr>
          <p:nvPr>
            <p:ph type="sldNum" idx="16"/>
          </p:nvPr>
        </p:nvSpPr>
        <p:spPr>
          <a:xfrm>
            <a:off x="10852560" y="6356520"/>
            <a:ext cx="494640" cy="358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FB43DD8-D347-476F-9BAE-C8BBE50EB311}" type="slidenum"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‹Nr.›</a:t>
            </a:fld>
            <a:endParaRPr lang="de-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bg>
      <p:bgPr>
        <a:solidFill>
          <a:srgbClr val="DEC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9120" cy="1319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rPr>
              <a:t>Mastertitelformat bearbeiten</a:t>
            </a:r>
            <a:endParaRPr lang="de-DE" sz="4400" b="0" u="none" strike="noStrike">
              <a:solidFill>
                <a:schemeClr val="dk1"/>
              </a:solidFill>
              <a:effectLst/>
              <a:uFillTx/>
              <a:latin typeface="Source Serif 4 SemiBold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09120" cy="4344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Mastertextformat bearbeiten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Zweite Ebene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Dritte Ebene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Vierte Ebene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Fünfte Ebene</a:t>
            </a:r>
          </a:p>
        </p:txBody>
      </p:sp>
      <p:sp>
        <p:nvSpPr>
          <p:cNvPr id="53" name="PlaceHolder 3"/>
          <p:cNvSpPr>
            <a:spLocks noGrp="1"/>
          </p:cNvSpPr>
          <p:nvPr>
            <p:ph type="sldNum" idx="17"/>
          </p:nvPr>
        </p:nvSpPr>
        <p:spPr>
          <a:xfrm>
            <a:off x="10852560" y="6356520"/>
            <a:ext cx="494640" cy="358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91B7BE6-FB33-41DA-8EA1-08280017B044}" type="slidenum"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‹Nr.›</a:t>
            </a:fld>
            <a:endParaRPr lang="de-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bg>
      <p:bgPr>
        <a:solidFill>
          <a:srgbClr val="FB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9120" cy="1319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rPr>
              <a:t>Mastertitelformat bearbeiten</a:t>
            </a:r>
            <a:endParaRPr lang="de-DE" sz="4400" b="0" u="none" strike="noStrike">
              <a:solidFill>
                <a:schemeClr val="dk1"/>
              </a:solidFill>
              <a:effectLst/>
              <a:uFillTx/>
              <a:latin typeface="Source Serif 4 SemiBold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dt" idx="18"/>
          </p:nvPr>
        </p:nvSpPr>
        <p:spPr>
          <a:xfrm>
            <a:off x="838080" y="6356520"/>
            <a:ext cx="2736720" cy="3585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&lt;Datum/Uhrzeit&gt;</a:t>
            </a:r>
            <a:endParaRPr lang="de-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ftr" idx="19"/>
          </p:nvPr>
        </p:nvSpPr>
        <p:spPr>
          <a:xfrm>
            <a:off x="4038480" y="6356520"/>
            <a:ext cx="4108320" cy="3585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&lt;Fußzeile&gt;</a:t>
            </a:r>
          </a:p>
        </p:txBody>
      </p:sp>
      <p:sp>
        <p:nvSpPr>
          <p:cNvPr id="57" name="PlaceHolder 4"/>
          <p:cNvSpPr>
            <a:spLocks noGrp="1"/>
          </p:cNvSpPr>
          <p:nvPr>
            <p:ph type="sldNum" idx="20"/>
          </p:nvPr>
        </p:nvSpPr>
        <p:spPr>
          <a:xfrm>
            <a:off x="10852560" y="6356520"/>
            <a:ext cx="494640" cy="358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AE55BCB-FAAB-4512-84D3-2385C0C27B91}" type="slidenum"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‹Nr.›</a:t>
            </a:fld>
            <a:endParaRPr lang="de-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bg>
      <p:bgPr>
        <a:solidFill>
          <a:srgbClr val="FB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9120" cy="1319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rPr>
              <a:t>Mastertitelformat bearbeiten</a:t>
            </a:r>
            <a:endParaRPr lang="de-DE" sz="4400" b="0" u="none" strike="noStrike">
              <a:solidFill>
                <a:schemeClr val="dk1"/>
              </a:solidFill>
              <a:effectLst/>
              <a:uFillTx/>
              <a:latin typeface="Source Serif 4 SemiBold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75000" cy="4344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Mastertextformat bearbeiten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Zweite Ebene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Dritte Ebene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Vierte Ebene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Fünfte Ebene</a:t>
            </a: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75000" cy="4344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Mastertextformat bearbeiten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Zweite Ebene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Dritte Ebene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Vierte Ebene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Fünfte Ebene</a:t>
            </a:r>
          </a:p>
        </p:txBody>
      </p:sp>
      <p:sp>
        <p:nvSpPr>
          <p:cNvPr id="61" name="PlaceHolder 4"/>
          <p:cNvSpPr>
            <a:spLocks noGrp="1"/>
          </p:cNvSpPr>
          <p:nvPr>
            <p:ph type="sldNum" idx="21"/>
          </p:nvPr>
        </p:nvSpPr>
        <p:spPr>
          <a:xfrm>
            <a:off x="10852560" y="6356520"/>
            <a:ext cx="494640" cy="358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E1C6A25-E30B-4F3D-8178-5ECF0391F70E}" type="slidenum"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‹Nr.›</a:t>
            </a:fld>
            <a:endParaRPr lang="de-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solidFill>
          <a:srgbClr val="FB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rafik 7"/>
          <p:cNvPicPr/>
          <p:nvPr/>
        </p:nvPicPr>
        <p:blipFill>
          <a:blip r:embed="rId2"/>
          <a:stretch/>
        </p:blipFill>
        <p:spPr>
          <a:xfrm>
            <a:off x="0" y="0"/>
            <a:ext cx="12185640" cy="6851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3" name="Grafik 9"/>
          <p:cNvPicPr/>
          <p:nvPr/>
        </p:nvPicPr>
        <p:blipFill>
          <a:blip r:embed="rId3"/>
          <a:stretch/>
        </p:blipFill>
        <p:spPr>
          <a:xfrm>
            <a:off x="0" y="0"/>
            <a:ext cx="12185640" cy="6851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1523880" y="1568160"/>
            <a:ext cx="9137520" cy="861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rPr>
              <a:t>Mastertitelformat bearbeiten</a:t>
            </a:r>
            <a:endParaRPr lang="de-DE" sz="4400" b="0" u="none" strike="noStrike">
              <a:solidFill>
                <a:schemeClr val="dk1"/>
              </a:solidFill>
              <a:effectLst/>
              <a:uFillTx/>
              <a:latin typeface="Source Serif 4 SemiBold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sldNum" idx="22"/>
          </p:nvPr>
        </p:nvSpPr>
        <p:spPr>
          <a:xfrm>
            <a:off x="10852560" y="6356520"/>
            <a:ext cx="494640" cy="358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C70D4C1-9B3C-46A2-99C9-1F785D149922}" type="slidenum"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‹Nr.›</a:t>
            </a:fld>
            <a:endParaRPr lang="de-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66320" cy="3971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  <a:lvl2pPr lvl="1" algn="l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2pPr>
            <a:lvl3pPr lvl="2" algn="l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3pPr>
            <a:lvl4pPr lvl="3" algn="l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4pPr>
            <a:lvl5pPr lvl="4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5pPr>
            <a:lvl6pPr lvl="5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6pPr>
            <a:lvl7pPr lvl="6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7pPr>
          </a:lstStyle>
          <a:p>
            <a:pPr marL="432000" indent="-324000" algn="l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Format des Gliederungstextes durch Klicken bearbeiten</a:t>
            </a:r>
          </a:p>
          <a:p>
            <a:pPr marL="864000" lvl="1" indent="-324000" algn="l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Zweite Gliederungsebene</a:t>
            </a:r>
          </a:p>
          <a:p>
            <a:pPr marL="1296000" lvl="2" indent="-288000" algn="l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Dritte Gliederungsebene</a:t>
            </a:r>
          </a:p>
          <a:p>
            <a:pPr marL="1728000" lvl="3" indent="-216000" algn="l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Vierte Gliederungsebene</a:t>
            </a:r>
          </a:p>
          <a:p>
            <a:pPr marL="2160000" lvl="4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Fünfte Gliederungsebene</a:t>
            </a:r>
          </a:p>
          <a:p>
            <a:pPr marL="2592000" lvl="5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Sechste Gliederungsebene</a:t>
            </a:r>
          </a:p>
          <a:p>
            <a:pPr marL="3024000" lvl="6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Siebte Gliederungsebene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Zwei Inhalte">
    <p:bg>
      <p:bgPr>
        <a:solidFill>
          <a:srgbClr val="DEC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9120" cy="1319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rPr>
              <a:t>Mastertitelformat bearbeiten</a:t>
            </a:r>
            <a:endParaRPr lang="de-DE" sz="4400" b="0" u="none" strike="noStrike">
              <a:solidFill>
                <a:schemeClr val="dk1"/>
              </a:solidFill>
              <a:effectLst/>
              <a:uFillTx/>
              <a:latin typeface="Source Serif 4 SemiBold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75000" cy="4344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Mastertextformat bearbeiten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Zweite Ebene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Dritte Ebene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Vierte Ebene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Fünfte Ebene</a:t>
            </a: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75000" cy="4344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Mastertextformat bearbeiten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Zweite Ebene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Dritte Ebene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Vierte Ebene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Fünfte Ebene</a:t>
            </a:r>
          </a:p>
        </p:txBody>
      </p:sp>
      <p:sp>
        <p:nvSpPr>
          <p:cNvPr id="70" name="PlaceHolder 4"/>
          <p:cNvSpPr>
            <a:spLocks noGrp="1"/>
          </p:cNvSpPr>
          <p:nvPr>
            <p:ph type="sldNum" idx="23"/>
          </p:nvPr>
        </p:nvSpPr>
        <p:spPr>
          <a:xfrm>
            <a:off x="10852560" y="6356520"/>
            <a:ext cx="494640" cy="358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909E02D-A731-4B86-82C5-C4457BFDF932}" type="slidenum"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‹Nr.›</a:t>
            </a:fld>
            <a:endParaRPr lang="de-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bschnitts-&#10;überschrift">
    <p:bg>
      <p:bgPr>
        <a:solidFill>
          <a:srgbClr val="FB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09120" cy="2846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de-DE" sz="60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60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rPr>
              <a:t>Mastertitelformat bearbeiten</a:t>
            </a:r>
            <a:endParaRPr lang="de-DE" sz="6000" b="0" u="none" strike="noStrike">
              <a:solidFill>
                <a:schemeClr val="dk1"/>
              </a:solidFill>
              <a:effectLst/>
              <a:uFillTx/>
              <a:latin typeface="Source Serif 4 SemiBold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09120" cy="1493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marL="228600"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de-DE" sz="2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Source Sans 3"/>
              </a:defRPr>
            </a:lvl1pPr>
          </a:lstStyle>
          <a:p>
            <a:pPr marL="228600"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e-DE" sz="2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Source Sans 3"/>
              </a:rPr>
              <a:t>Mastertextformat bearbeiten</a:t>
            </a:r>
          </a:p>
        </p:txBody>
      </p:sp>
      <p:sp>
        <p:nvSpPr>
          <p:cNvPr id="73" name="PlaceHolder 3"/>
          <p:cNvSpPr>
            <a:spLocks noGrp="1"/>
          </p:cNvSpPr>
          <p:nvPr>
            <p:ph type="dt" idx="24"/>
          </p:nvPr>
        </p:nvSpPr>
        <p:spPr>
          <a:xfrm>
            <a:off x="838080" y="6356520"/>
            <a:ext cx="2736720" cy="3585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&lt;Datum/Uhrzeit&gt;</a:t>
            </a:r>
            <a:endParaRPr lang="de-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ftr" idx="25"/>
          </p:nvPr>
        </p:nvSpPr>
        <p:spPr>
          <a:xfrm>
            <a:off x="4038480" y="6356520"/>
            <a:ext cx="4108320" cy="3585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&lt;Fußzeile&gt;</a:t>
            </a:r>
          </a:p>
        </p:txBody>
      </p:sp>
      <p:sp>
        <p:nvSpPr>
          <p:cNvPr id="75" name="PlaceHolder 5"/>
          <p:cNvSpPr>
            <a:spLocks noGrp="1"/>
          </p:cNvSpPr>
          <p:nvPr>
            <p:ph type="sldNum" idx="26"/>
          </p:nvPr>
        </p:nvSpPr>
        <p:spPr>
          <a:xfrm>
            <a:off x="10852560" y="6356520"/>
            <a:ext cx="494640" cy="358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D4020E2-8401-4535-AB2D-BF9B16D8A29F}" type="slidenum"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‹Nr.›</a:t>
            </a:fld>
            <a:endParaRPr lang="de-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Inhalt mit Überschrift">
    <p:bg>
      <p:bgPr>
        <a:solidFill>
          <a:srgbClr val="FB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25800" cy="1593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de-DE" sz="32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32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rPr>
              <a:t>Mastertitelformat bearbeiten</a:t>
            </a:r>
            <a:endParaRPr lang="de-DE" sz="3200" b="0" u="none" strike="noStrike">
              <a:solidFill>
                <a:schemeClr val="dk1"/>
              </a:solidFill>
              <a:effectLst/>
              <a:uFillTx/>
              <a:latin typeface="Source Serif 4 SemiBold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65720" cy="4867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de-DE" sz="32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32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Mastertextformat bearbeiten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Zweite Ebene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Dritte Ebene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Vierte Ebene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Fünfte Ebene</a:t>
            </a: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25800" cy="3805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marL="228600"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de-DE" sz="16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</a:lstStyle>
          <a:p>
            <a:pPr marL="228600"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e-DE" sz="16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Mastertextformat bearbeiten</a:t>
            </a:r>
          </a:p>
        </p:txBody>
      </p:sp>
      <p:sp>
        <p:nvSpPr>
          <p:cNvPr id="79" name="PlaceHolder 4"/>
          <p:cNvSpPr>
            <a:spLocks noGrp="1"/>
          </p:cNvSpPr>
          <p:nvPr>
            <p:ph type="dt" idx="27"/>
          </p:nvPr>
        </p:nvSpPr>
        <p:spPr>
          <a:xfrm>
            <a:off x="838080" y="6356520"/>
            <a:ext cx="2736720" cy="3585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&lt;Datum/Uhrzeit&gt;</a:t>
            </a:r>
            <a:endParaRPr lang="de-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 type="ftr" idx="28"/>
          </p:nvPr>
        </p:nvSpPr>
        <p:spPr>
          <a:xfrm>
            <a:off x="4038480" y="6356520"/>
            <a:ext cx="4108320" cy="3585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&lt;Fußzeile&gt;</a:t>
            </a:r>
          </a:p>
        </p:txBody>
      </p:sp>
      <p:sp>
        <p:nvSpPr>
          <p:cNvPr id="81" name="PlaceHolder 6"/>
          <p:cNvSpPr>
            <a:spLocks noGrp="1"/>
          </p:cNvSpPr>
          <p:nvPr>
            <p:ph type="sldNum" idx="29"/>
          </p:nvPr>
        </p:nvSpPr>
        <p:spPr>
          <a:xfrm>
            <a:off x="10852560" y="6356520"/>
            <a:ext cx="494640" cy="358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E3E656F-6D7D-4509-8889-CE5A04ED4372}" type="slidenum"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‹Nr.›</a:t>
            </a:fld>
            <a:endParaRPr lang="de-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elfolie">
    <p:bg>
      <p:bgPr>
        <a:solidFill>
          <a:srgbClr val="FB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rafik 4"/>
          <p:cNvPicPr/>
          <p:nvPr/>
        </p:nvPicPr>
        <p:blipFill>
          <a:blip r:embed="rId2"/>
          <a:stretch/>
        </p:blipFill>
        <p:spPr>
          <a:xfrm>
            <a:off x="0" y="0"/>
            <a:ext cx="12185640" cy="6851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3" name="Grafik 9"/>
          <p:cNvPicPr/>
          <p:nvPr/>
        </p:nvPicPr>
        <p:blipFill>
          <a:blip r:embed="rId3"/>
          <a:stretch/>
        </p:blipFill>
        <p:spPr>
          <a:xfrm>
            <a:off x="0" y="0"/>
            <a:ext cx="12185640" cy="6851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1523880" y="1568160"/>
            <a:ext cx="9137520" cy="861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rPr>
              <a:t>Mastertitelformat bearbeiten</a:t>
            </a:r>
            <a:endParaRPr lang="de-DE" sz="4400" b="0" u="none" strike="noStrike">
              <a:solidFill>
                <a:schemeClr val="dk1"/>
              </a:solidFill>
              <a:effectLst/>
              <a:uFillTx/>
              <a:latin typeface="Source Serif 4 SemiBold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sldNum" idx="30"/>
          </p:nvPr>
        </p:nvSpPr>
        <p:spPr>
          <a:xfrm>
            <a:off x="10852560" y="6356520"/>
            <a:ext cx="494640" cy="358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3EAA110-9801-4141-981C-657C9952E94D}" type="slidenum"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‹Nr.›</a:t>
            </a:fld>
            <a:endParaRPr lang="de-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66320" cy="3971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  <a:lvl2pPr lvl="1" algn="l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2pPr>
            <a:lvl3pPr lvl="2" algn="l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3pPr>
            <a:lvl4pPr lvl="3" algn="l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4pPr>
            <a:lvl5pPr lvl="4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5pPr>
            <a:lvl6pPr lvl="5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6pPr>
            <a:lvl7pPr lvl="6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7pPr>
          </a:lstStyle>
          <a:p>
            <a:pPr marL="432000" indent="-324000" algn="l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Format des Gliederungstextes durch Klicken bearbeiten</a:t>
            </a:r>
          </a:p>
          <a:p>
            <a:pPr marL="864000" lvl="1" indent="-324000" algn="l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Zweite Gliederungsebene</a:t>
            </a:r>
          </a:p>
          <a:p>
            <a:pPr marL="1296000" lvl="2" indent="-288000" algn="l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Dritte Gliederungsebene</a:t>
            </a:r>
          </a:p>
          <a:p>
            <a:pPr marL="1728000" lvl="3" indent="-216000" algn="l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Vierte Gliederungsebene</a:t>
            </a:r>
          </a:p>
          <a:p>
            <a:pPr marL="2160000" lvl="4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Fünfte Gliederungsebene</a:t>
            </a:r>
          </a:p>
          <a:p>
            <a:pPr marL="2592000" lvl="5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Sechste Gliederungsebene</a:t>
            </a:r>
          </a:p>
          <a:p>
            <a:pPr marL="3024000" lvl="6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Siebte Gliederungsebene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bg>
      <p:bgPr>
        <a:solidFill>
          <a:srgbClr val="FB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9120" cy="1319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rPr>
              <a:t>Mastertitelformat bearbeiten</a:t>
            </a:r>
            <a:endParaRPr lang="de-DE" sz="4400" b="0" u="none" strike="noStrike">
              <a:solidFill>
                <a:schemeClr val="dk1"/>
              </a:solidFill>
              <a:effectLst/>
              <a:uFillTx/>
              <a:latin typeface="Source Serif 4 SemiBold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09120" cy="434484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Mastertextformat bearbeiten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Zweite Ebene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Dritte Ebene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Vierte Ebene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Fünfte Ebene</a:t>
            </a:r>
          </a:p>
        </p:txBody>
      </p:sp>
      <p:sp>
        <p:nvSpPr>
          <p:cNvPr id="89" name="PlaceHolder 3"/>
          <p:cNvSpPr>
            <a:spLocks noGrp="1"/>
          </p:cNvSpPr>
          <p:nvPr>
            <p:ph type="dt" idx="31"/>
          </p:nvPr>
        </p:nvSpPr>
        <p:spPr>
          <a:xfrm>
            <a:off x="838080" y="6356520"/>
            <a:ext cx="2736720" cy="3585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&lt;Datum/Uhrzeit&gt;</a:t>
            </a:r>
            <a:endParaRPr lang="de-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ftr" idx="32"/>
          </p:nvPr>
        </p:nvSpPr>
        <p:spPr>
          <a:xfrm>
            <a:off x="4038480" y="6356520"/>
            <a:ext cx="4108320" cy="3585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&lt;Fußzeile&gt;</a:t>
            </a:r>
          </a:p>
        </p:txBody>
      </p:sp>
      <p:sp>
        <p:nvSpPr>
          <p:cNvPr id="91" name="PlaceHolder 5"/>
          <p:cNvSpPr>
            <a:spLocks noGrp="1"/>
          </p:cNvSpPr>
          <p:nvPr>
            <p:ph type="sldNum" idx="33"/>
          </p:nvPr>
        </p:nvSpPr>
        <p:spPr>
          <a:xfrm>
            <a:off x="10852560" y="6356520"/>
            <a:ext cx="494640" cy="358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243D0D2-D8E7-4581-9626-7F5E16416EA1}" type="slidenum"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‹Nr.›</a:t>
            </a:fld>
            <a:endParaRPr lang="de-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mimikama.org/beruhigungsmittel-im-trinkwasser-dafuer-gibt-es-keinen-beleg/" TargetMode="Externa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mimikama.org/eine-frau-aus-tennessee-nach-einem-ki-fehler-frei/" TargetMode="Externa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1523880" y="1568160"/>
            <a:ext cx="9137520" cy="861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rPr>
              <a:t>Wahr oder wahr? </a:t>
            </a:r>
            <a:endParaRPr lang="de-DE" sz="4400" b="0" u="none" strike="noStrike">
              <a:solidFill>
                <a:schemeClr val="dk1"/>
              </a:solidFill>
              <a:effectLst/>
              <a:uFillTx/>
              <a:latin typeface="Source Serif 4 SemiBold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subTitle"/>
          </p:nvPr>
        </p:nvSpPr>
        <p:spPr>
          <a:xfrm>
            <a:off x="1523880" y="2684520"/>
            <a:ext cx="9137520" cy="1446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0" algn="l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e-DE" sz="28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Ein Konzept zur Entwicklung von Handlungsstrategien für einen Umgang mit belastenden Nachrichten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subTitle" hasCustomPrompt="1"/>
          </p:nvPr>
        </p:nvSpPr>
        <p:spPr>
          <a:xfrm>
            <a:off x="3343680" y="2956320"/>
            <a:ext cx="5461560" cy="731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algn="ctr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tabLst>
                <a:tab pos="0" algn="l"/>
              </a:tabLst>
            </a:pPr>
            <a:r>
              <a:rPr lang="de-DE" sz="2800" b="0" u="none" strike="noStrike" dirty="0">
                <a:solidFill>
                  <a:schemeClr val="dk1"/>
                </a:solidFill>
                <a:effectLst/>
                <a:uFillTx/>
                <a:latin typeface="Source Serif 4 SemiBold"/>
              </a:rPr>
              <a:t>Kann Wahrheit weh tun?</a:t>
            </a:r>
            <a:endParaRPr lang="de-DE" sz="28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rafik 94">
            <a:hlinkClick r:id="rId2"/>
          </p:cNvPr>
          <p:cNvPicPr/>
          <p:nvPr/>
        </p:nvPicPr>
        <p:blipFill>
          <a:blip r:embed="rId3"/>
          <a:stretch/>
        </p:blipFill>
        <p:spPr>
          <a:xfrm>
            <a:off x="239760" y="1457280"/>
            <a:ext cx="8967240" cy="4367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6" name="Textfeld 95"/>
          <p:cNvSpPr/>
          <p:nvPr/>
        </p:nvSpPr>
        <p:spPr>
          <a:xfrm>
            <a:off x="239760" y="5944320"/>
            <a:ext cx="8533080" cy="22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900" b="0" u="none" strike="noStrike">
                <a:solidFill>
                  <a:srgbClr val="0563C1"/>
                </a:solidFill>
                <a:effectLst/>
                <a:uFillTx/>
                <a:latin typeface="Calibri"/>
                <a:hlinkClick r:id="rId2"/>
              </a:rPr>
              <a:t>https://www.mimikama.org/beruhigungsmittel-im-trinkwasser-dafuer-gibt-es-keinen-beleg/</a:t>
            </a:r>
            <a:endParaRPr lang="de-DE" sz="9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7" name="Sprechblase: oval 96"/>
          <p:cNvSpPr/>
          <p:nvPr/>
        </p:nvSpPr>
        <p:spPr>
          <a:xfrm>
            <a:off x="8231040" y="228600"/>
            <a:ext cx="3880800" cy="1410480"/>
          </a:xfrm>
          <a:prstGeom prst="wedgeEllipseCallout">
            <a:avLst>
              <a:gd name="adj1" fmla="val -42082"/>
              <a:gd name="adj2" fmla="val 103479"/>
            </a:avLst>
          </a:prstGeom>
          <a:solidFill>
            <a:srgbClr val="8E86AE"/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de-DE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de-DE" sz="18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Diese Nachricht ist falsch! Sie wurde vermutlich erfunden, um Angst zu machen!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feld 97"/>
          <p:cNvSpPr/>
          <p:nvPr/>
        </p:nvSpPr>
        <p:spPr>
          <a:xfrm>
            <a:off x="228600" y="5943600"/>
            <a:ext cx="8452080" cy="22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900" b="0" u="none" strike="noStrike">
                <a:solidFill>
                  <a:srgbClr val="0563C1"/>
                </a:solidFill>
                <a:effectLst/>
                <a:uFillTx/>
                <a:latin typeface="Calibri"/>
                <a:hlinkClick r:id="rId2"/>
              </a:rPr>
              <a:t>https://www.mimikama.org/eine-frau-aus-tennessee-nach-einem-ki-fehler-frei/</a:t>
            </a:r>
            <a:endParaRPr lang="de-DE" sz="9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99" name="Grafik 99">
            <a:hlinkClick r:id="rId2"/>
          </p:cNvPr>
          <p:cNvPicPr/>
          <p:nvPr/>
        </p:nvPicPr>
        <p:blipFill>
          <a:blip r:embed="rId3"/>
          <a:stretch/>
        </p:blipFill>
        <p:spPr>
          <a:xfrm>
            <a:off x="228600" y="1645200"/>
            <a:ext cx="8898120" cy="4201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0" name="Sprechblase: oval 98"/>
          <p:cNvSpPr/>
          <p:nvPr/>
        </p:nvSpPr>
        <p:spPr>
          <a:xfrm>
            <a:off x="8231040" y="228600"/>
            <a:ext cx="3880800" cy="1410480"/>
          </a:xfrm>
          <a:prstGeom prst="wedgeEllipseCallout">
            <a:avLst>
              <a:gd name="adj1" fmla="val -42953"/>
              <a:gd name="adj2" fmla="val 118620"/>
            </a:avLst>
          </a:prstGeom>
          <a:solidFill>
            <a:srgbClr val="8E86AE"/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de-DE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de-DE" sz="18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Diese Nachricht ist geprüft und stimmt!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subTitle" hasCustomPrompt="1"/>
          </p:nvPr>
        </p:nvSpPr>
        <p:spPr>
          <a:xfrm>
            <a:off x="3343680" y="2956320"/>
            <a:ext cx="5461560" cy="731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algn="ctr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tabLst>
                <a:tab pos="0" algn="l"/>
              </a:tabLst>
            </a:pPr>
            <a:r>
              <a:rPr lang="de-DE" sz="2800" b="0" u="none" strike="noStrike" dirty="0">
                <a:solidFill>
                  <a:schemeClr val="dk1"/>
                </a:solidFill>
                <a:effectLst/>
                <a:uFillTx/>
                <a:latin typeface="Source Serif 4 SemiBold"/>
              </a:rPr>
              <a:t>Deine persönliche Medienstrategie </a:t>
            </a:r>
            <a:endParaRPr lang="de-DE" sz="28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9120" cy="1319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38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rPr>
              <a:t>Wenn mich eine Nachricht belastet, dann... (1/2)</a:t>
            </a:r>
            <a:endParaRPr lang="de-DE" sz="3800" b="0" u="none" strike="noStrike">
              <a:solidFill>
                <a:schemeClr val="dk1"/>
              </a:solidFill>
              <a:effectLst/>
              <a:uFillTx/>
              <a:latin typeface="Source Serif 4 SemiBold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09120" cy="4344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algn="l" defTabSz="914400">
              <a:lnSpc>
                <a:spcPct val="15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„...prüfe ich zuerst die Quelle.“</a:t>
            </a:r>
          </a:p>
          <a:p>
            <a:pPr marL="228600" indent="-228600" algn="l" defTabSz="914400">
              <a:lnSpc>
                <a:spcPct val="15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„...spreche ich mit jemanden darüber.“</a:t>
            </a:r>
          </a:p>
          <a:p>
            <a:pPr marL="228600" indent="-228600" algn="l" defTabSz="914400">
              <a:lnSpc>
                <a:spcPct val="15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„...mache ich eine Pause von Social Media.“</a:t>
            </a:r>
          </a:p>
          <a:p>
            <a:pPr marL="228600" indent="-228600" algn="l" defTabSz="914400">
              <a:lnSpc>
                <a:spcPct val="15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„...will ich nicht Meinungen von Menschen auf Social Media hören.“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9120" cy="1319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38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rPr>
              <a:t>Wenn mich eine Nachricht belastet, dann... (2/2)</a:t>
            </a:r>
            <a:endParaRPr lang="de-DE" sz="3800" b="0" u="none" strike="noStrike">
              <a:solidFill>
                <a:schemeClr val="dk1"/>
              </a:solidFill>
              <a:effectLst/>
              <a:uFillTx/>
              <a:latin typeface="Source Serif 4 SemiBold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09120" cy="4344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algn="l" defTabSz="914400">
              <a:lnSpc>
                <a:spcPct val="15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„...suche ich nach Informationen von Expert*innen, die das Thema einordnen.“ </a:t>
            </a:r>
          </a:p>
          <a:p>
            <a:pPr marL="228600" indent="-228600" algn="l" defTabSz="914400">
              <a:lnSpc>
                <a:spcPct val="15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„...suche ich nach Möglichkeiten, aktiv zu werden.“</a:t>
            </a:r>
          </a:p>
          <a:p>
            <a:pPr marL="228600" indent="-228600" algn="l" defTabSz="914400">
              <a:lnSpc>
                <a:spcPct val="15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„...erinnere ich mich daran, dass ich nicht alle Probleme allein lösen muss.“</a:t>
            </a:r>
          </a:p>
          <a:p>
            <a:pPr marL="228600" indent="-228600" algn="l" defTabSz="914400">
              <a:lnSpc>
                <a:spcPct val="15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...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164</Words>
  <Application>Microsoft Office PowerPoint</Application>
  <PresentationFormat>Breitbild</PresentationFormat>
  <Paragraphs>20</Paragraphs>
  <Slides>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4" baseType="lpstr">
      <vt:lpstr>Arial</vt:lpstr>
      <vt:lpstr>Calibri</vt:lpstr>
      <vt:lpstr>Source Sans 3</vt:lpstr>
      <vt:lpstr>Source Serif 4 SemiBold</vt:lpstr>
      <vt:lpstr>Symbol</vt:lpstr>
      <vt:lpstr>Wingdings</vt:lpstr>
      <vt:lpstr>Office</vt:lpstr>
      <vt:lpstr>Wahr oder wahr? </vt:lpstr>
      <vt:lpstr>PowerPoint-Präsentation</vt:lpstr>
      <vt:lpstr>PowerPoint-Präsentation</vt:lpstr>
      <vt:lpstr>PowerPoint-Präsentation</vt:lpstr>
      <vt:lpstr>PowerPoint-Präsentation</vt:lpstr>
      <vt:lpstr>Wenn mich eine Nachricht belastet, dann... (1/2)</vt:lpstr>
      <vt:lpstr>Wenn mich eine Nachricht belastet, dann... (2/2)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subject/>
  <dc:creator>GMK</dc:creator>
  <dc:description/>
  <cp:lastModifiedBy>Carolin Rössler</cp:lastModifiedBy>
  <cp:revision>29</cp:revision>
  <dcterms:created xsi:type="dcterms:W3CDTF">2026-06-12T12:48:41Z</dcterms:created>
  <dcterms:modified xsi:type="dcterms:W3CDTF">2026-11-03T07:51:00Z</dcterms:modified>
  <dc:language>de-DE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iddenSlides">
    <vt:i4>4</vt:i4>
  </property>
  <property fmtid="{D5CDD505-2E9C-101B-9397-08002B2CF9AE}" pid="3" name="PresentationFormat">
    <vt:lpwstr>Breitbild</vt:lpwstr>
  </property>
  <property fmtid="{D5CDD505-2E9C-101B-9397-08002B2CF9AE}" pid="4" name="Slides">
    <vt:i4>11</vt:i4>
  </property>
</Properties>
</file>