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6.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7.xml" ContentType="application/vnd.openxmlformats-officedocument.theme+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 id="2147483700" r:id="rId5"/>
    <p:sldMasterId id="2147483713" r:id="rId6"/>
    <p:sldMasterId id="2147483726" r:id="rId7"/>
    <p:sldMasterId id="2147483739" r:id="rId8"/>
  </p:sldMasterIdLst>
  <p:notesMasterIdLst>
    <p:notesMasterId r:id="rId24"/>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Lst>
  <p:sldSz cx="9144000" cy="5143500" type="screen16x9"/>
  <p:notesSz cx="7559675" cy="106918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2" d="100"/>
          <a:sy n="122" d="100"/>
        </p:scale>
        <p:origin x="322"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57"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pPr algn="ctr"/>
            <a:r>
              <a:rPr lang="de-DE" sz="4400" b="0" strike="noStrike" spc="-1">
                <a:solidFill>
                  <a:srgbClr val="000000"/>
                </a:solidFill>
                <a:latin typeface="Arial"/>
              </a:rPr>
              <a:t>Folie mittels Klicken verschieben</a:t>
            </a:r>
          </a:p>
        </p:txBody>
      </p:sp>
      <p:sp>
        <p:nvSpPr>
          <p:cNvPr id="358"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de-DE" sz="2000" b="0" strike="noStrike" spc="-1">
                <a:solidFill>
                  <a:srgbClr val="000000"/>
                </a:solidFill>
                <a:latin typeface="Arial"/>
              </a:rPr>
              <a:t>Format der Notizen mittels Klicken bearbeiten</a:t>
            </a:r>
          </a:p>
        </p:txBody>
      </p:sp>
      <p:sp>
        <p:nvSpPr>
          <p:cNvPr id="359"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de-DE" sz="1400" b="0" strike="noStrike" spc="-1">
                <a:solidFill>
                  <a:srgbClr val="000000"/>
                </a:solidFill>
                <a:latin typeface="Times New Roman"/>
              </a:rPr>
              <a:t>&lt;Kopfzeile&gt;</a:t>
            </a:r>
          </a:p>
        </p:txBody>
      </p:sp>
      <p:sp>
        <p:nvSpPr>
          <p:cNvPr id="360" name="PlaceHolder 4"/>
          <p:cNvSpPr>
            <a:spLocks noGrp="1"/>
          </p:cNvSpPr>
          <p:nvPr>
            <p:ph type="dt" idx="9"/>
          </p:nvPr>
        </p:nvSpPr>
        <p:spPr>
          <a:xfrm>
            <a:off x="4278960" y="0"/>
            <a:ext cx="3280680" cy="534240"/>
          </a:xfrm>
          <a:prstGeom prst="rect">
            <a:avLst/>
          </a:prstGeom>
          <a:noFill/>
          <a:ln w="0">
            <a:noFill/>
          </a:ln>
        </p:spPr>
        <p:txBody>
          <a:bodyPr lIns="0" tIns="0" rIns="0" bIns="0" anchor="t">
            <a:noAutofit/>
          </a:bodyPr>
          <a:lstStyle>
            <a:lvl1pPr indent="0" algn="r">
              <a:buNone/>
              <a:defRPr lang="de-DE" sz="1400" b="0" strike="noStrike" spc="-1">
                <a:solidFill>
                  <a:srgbClr val="000000"/>
                </a:solidFill>
                <a:latin typeface="Times New Roman"/>
              </a:defRPr>
            </a:lvl1pPr>
          </a:lstStyle>
          <a:p>
            <a:pPr indent="0" algn="r">
              <a:buNone/>
            </a:pPr>
            <a:r>
              <a:rPr lang="de-DE" sz="1400" b="0" strike="noStrike" spc="-1">
                <a:solidFill>
                  <a:srgbClr val="000000"/>
                </a:solidFill>
                <a:latin typeface="Times New Roman"/>
              </a:rPr>
              <a:t>&lt;Datum/Uhrzeit&gt;</a:t>
            </a:r>
          </a:p>
        </p:txBody>
      </p:sp>
      <p:sp>
        <p:nvSpPr>
          <p:cNvPr id="361" name="PlaceHolder 5"/>
          <p:cNvSpPr>
            <a:spLocks noGrp="1"/>
          </p:cNvSpPr>
          <p:nvPr>
            <p:ph type="ftr" idx="10"/>
          </p:nvPr>
        </p:nvSpPr>
        <p:spPr>
          <a:xfrm>
            <a:off x="0" y="10157400"/>
            <a:ext cx="3280680" cy="534240"/>
          </a:xfrm>
          <a:prstGeom prst="rect">
            <a:avLst/>
          </a:prstGeom>
          <a:noFill/>
          <a:ln w="0">
            <a:noFill/>
          </a:ln>
        </p:spPr>
        <p:txBody>
          <a:bodyPr lIns="0" tIns="0" rIns="0" bIns="0" anchor="b">
            <a:noAutofit/>
          </a:bodyPr>
          <a:lstStyle>
            <a:lvl1pPr indent="0">
              <a:buNone/>
              <a:defRPr lang="de-DE" sz="1400" b="0" strike="noStrike" spc="-1">
                <a:solidFill>
                  <a:srgbClr val="000000"/>
                </a:solidFill>
                <a:latin typeface="Times New Roman"/>
              </a:defRPr>
            </a:lvl1pPr>
          </a:lstStyle>
          <a:p>
            <a:pPr indent="0">
              <a:buNone/>
            </a:pPr>
            <a:r>
              <a:rPr lang="de-DE" sz="1400" b="0" strike="noStrike" spc="-1">
                <a:solidFill>
                  <a:srgbClr val="000000"/>
                </a:solidFill>
                <a:latin typeface="Times New Roman"/>
              </a:rPr>
              <a:t>&lt;Fußzeile&gt;</a:t>
            </a:r>
          </a:p>
        </p:txBody>
      </p:sp>
      <p:sp>
        <p:nvSpPr>
          <p:cNvPr id="362" name="PlaceHolder 6"/>
          <p:cNvSpPr>
            <a:spLocks noGrp="1"/>
          </p:cNvSpPr>
          <p:nvPr>
            <p:ph type="sldNum" idx="11"/>
          </p:nvPr>
        </p:nvSpPr>
        <p:spPr>
          <a:xfrm>
            <a:off x="4278960" y="10157400"/>
            <a:ext cx="3280680" cy="534240"/>
          </a:xfrm>
          <a:prstGeom prst="rect">
            <a:avLst/>
          </a:prstGeom>
          <a:noFill/>
          <a:ln w="0">
            <a:noFill/>
          </a:ln>
        </p:spPr>
        <p:txBody>
          <a:bodyPr lIns="0" tIns="0" rIns="0" bIns="0" anchor="b">
            <a:noAutofit/>
          </a:bodyPr>
          <a:lstStyle>
            <a:lvl1pPr indent="0" algn="r">
              <a:buNone/>
              <a:defRPr lang="de-DE" sz="1400" b="0" strike="noStrike" spc="-1">
                <a:solidFill>
                  <a:srgbClr val="000000"/>
                </a:solidFill>
                <a:latin typeface="Times New Roman"/>
              </a:defRPr>
            </a:lvl1pPr>
          </a:lstStyle>
          <a:p>
            <a:pPr indent="0" algn="r">
              <a:buNone/>
            </a:pPr>
            <a:fld id="{F022EFD6-946C-4172-B811-73B8A9DEA1D5}" type="slidenum">
              <a:rPr lang="de-DE" sz="1400" b="0" strike="noStrike" spc="-1">
                <a:solidFill>
                  <a:srgbClr val="000000"/>
                </a:solidFill>
                <a:latin typeface="Times New Roman"/>
              </a:rPr>
              <a:t>‹Nr.›</a:t>
            </a:fld>
            <a:endParaRPr lang="de-DE" sz="14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 name="PlaceHolder 1"/>
          <p:cNvSpPr>
            <a:spLocks noGrp="1" noRot="1" noChangeAspect="1"/>
          </p:cNvSpPr>
          <p:nvPr>
            <p:ph type="sldImg"/>
          </p:nvPr>
        </p:nvSpPr>
        <p:spPr>
          <a:xfrm>
            <a:off x="0" y="0"/>
            <a:ext cx="0" cy="0"/>
          </a:xfrm>
          <a:prstGeom prst="rect">
            <a:avLst/>
          </a:prstGeom>
          <a:ln w="0">
            <a:noFill/>
          </a:ln>
        </p:spPr>
      </p:sp>
      <p:sp>
        <p:nvSpPr>
          <p:cNvPr id="401" name="PlaceHolder 2"/>
          <p:cNvSpPr>
            <a:spLocks noGrp="1"/>
          </p:cNvSpPr>
          <p:nvPr>
            <p:ph type="body"/>
          </p:nvPr>
        </p:nvSpPr>
        <p:spPr>
          <a:xfrm>
            <a:off x="685800" y="4400640"/>
            <a:ext cx="5485680" cy="3599640"/>
          </a:xfrm>
          <a:prstGeom prst="rect">
            <a:avLst/>
          </a:prstGeom>
          <a:noFill/>
          <a:ln w="0">
            <a:noFill/>
          </a:ln>
        </p:spPr>
        <p:txBody>
          <a:bodyPr lIns="0" tIns="0" rIns="0" bIns="0" anchor="ctr">
            <a:noAutofit/>
          </a:bodyPr>
          <a:lstStyle/>
          <a:p>
            <a:pPr marL="216000" indent="0">
              <a:buNone/>
            </a:pPr>
            <a:endParaRPr lang="de-DE" sz="1800" b="0" strike="noStrike" spc="-1">
              <a:solidFill>
                <a:srgbClr val="000000"/>
              </a:solidFill>
              <a:latin typeface="Arial"/>
            </a:endParaRPr>
          </a:p>
        </p:txBody>
      </p:sp>
      <p:sp>
        <p:nvSpPr>
          <p:cNvPr id="402" name="PlaceHolder 3"/>
          <p:cNvSpPr>
            <a:spLocks noGrp="1"/>
          </p:cNvSpPr>
          <p:nvPr>
            <p:ph type="sldNum" idx="14"/>
          </p:nvPr>
        </p:nvSpPr>
        <p:spPr>
          <a:xfrm>
            <a:off x="3884760" y="8685360"/>
            <a:ext cx="2971080" cy="457920"/>
          </a:xfrm>
          <a:prstGeom prst="rect">
            <a:avLst/>
          </a:prstGeom>
          <a:noFill/>
          <a:ln w="0">
            <a:noFill/>
          </a:ln>
        </p:spPr>
        <p:txBody>
          <a:bodyPr lIns="0" tIns="0" rIns="0" bIns="0" anchor="b">
            <a:noAutofit/>
          </a:bodyPr>
          <a:lstStyle/>
          <a:p>
            <a:pPr indent="0">
              <a:buNone/>
            </a:pPr>
            <a:endParaRPr lang="de-DE" sz="1400" b="0" strike="noStrike" spc="-1">
              <a:solidFill>
                <a:srgbClr val="000000"/>
              </a:solidFill>
              <a:latin typeface="Times New Roman"/>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 name="PlaceHolder 1"/>
          <p:cNvSpPr>
            <a:spLocks noGrp="1" noRot="1" noChangeAspect="1"/>
          </p:cNvSpPr>
          <p:nvPr>
            <p:ph type="sldImg"/>
          </p:nvPr>
        </p:nvSpPr>
        <p:spPr>
          <a:xfrm>
            <a:off x="0" y="0"/>
            <a:ext cx="0" cy="0"/>
          </a:xfrm>
          <a:prstGeom prst="rect">
            <a:avLst/>
          </a:prstGeom>
          <a:ln w="0">
            <a:noFill/>
          </a:ln>
        </p:spPr>
      </p:sp>
      <p:sp>
        <p:nvSpPr>
          <p:cNvPr id="428" name="PlaceHolder 2"/>
          <p:cNvSpPr>
            <a:spLocks noGrp="1"/>
          </p:cNvSpPr>
          <p:nvPr>
            <p:ph type="body"/>
          </p:nvPr>
        </p:nvSpPr>
        <p:spPr>
          <a:xfrm>
            <a:off x="685800" y="4400640"/>
            <a:ext cx="5485680" cy="3599640"/>
          </a:xfrm>
          <a:prstGeom prst="rect">
            <a:avLst/>
          </a:prstGeom>
          <a:noFill/>
          <a:ln w="0">
            <a:noFill/>
          </a:ln>
        </p:spPr>
        <p:txBody>
          <a:bodyPr lIns="0" tIns="0" rIns="0" bIns="0" anchor="ctr">
            <a:noAutofit/>
          </a:bodyPr>
          <a:lstStyle/>
          <a:p>
            <a:pPr marL="216000" indent="0">
              <a:buNone/>
            </a:pPr>
            <a:endParaRPr lang="de-DE" sz="1800" b="0" strike="noStrike" spc="-1">
              <a:solidFill>
                <a:srgbClr val="000000"/>
              </a:solidFill>
              <a:latin typeface="Arial"/>
            </a:endParaRPr>
          </a:p>
        </p:txBody>
      </p:sp>
      <p:sp>
        <p:nvSpPr>
          <p:cNvPr id="429" name="PlaceHolder 3"/>
          <p:cNvSpPr>
            <a:spLocks noGrp="1"/>
          </p:cNvSpPr>
          <p:nvPr>
            <p:ph type="sldNum" idx="23"/>
          </p:nvPr>
        </p:nvSpPr>
        <p:spPr>
          <a:xfrm>
            <a:off x="3884760" y="8685360"/>
            <a:ext cx="2971080" cy="457920"/>
          </a:xfrm>
          <a:prstGeom prst="rect">
            <a:avLst/>
          </a:prstGeom>
          <a:noFill/>
          <a:ln w="0">
            <a:noFill/>
          </a:ln>
        </p:spPr>
        <p:txBody>
          <a:bodyPr lIns="0" tIns="0" rIns="0" bIns="0" anchor="b">
            <a:noAutofit/>
          </a:bodyPr>
          <a:lstStyle/>
          <a:p>
            <a:pPr indent="0">
              <a:buNone/>
            </a:pPr>
            <a:endParaRPr lang="de-DE" sz="1400" b="0" strike="noStrike" spc="-1">
              <a:solidFill>
                <a:srgbClr val="000000"/>
              </a:solidFill>
              <a:latin typeface="Times New Roman"/>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 name="PlaceHolder 1"/>
          <p:cNvSpPr>
            <a:spLocks noGrp="1" noRot="1" noChangeAspect="1"/>
          </p:cNvSpPr>
          <p:nvPr>
            <p:ph type="sldImg"/>
          </p:nvPr>
        </p:nvSpPr>
        <p:spPr>
          <a:xfrm>
            <a:off x="0" y="0"/>
            <a:ext cx="0" cy="0"/>
          </a:xfrm>
          <a:prstGeom prst="rect">
            <a:avLst/>
          </a:prstGeom>
          <a:ln w="0">
            <a:noFill/>
          </a:ln>
        </p:spPr>
      </p:sp>
      <p:sp>
        <p:nvSpPr>
          <p:cNvPr id="431" name="PlaceHolder 2"/>
          <p:cNvSpPr>
            <a:spLocks noGrp="1"/>
          </p:cNvSpPr>
          <p:nvPr>
            <p:ph type="body"/>
          </p:nvPr>
        </p:nvSpPr>
        <p:spPr>
          <a:xfrm>
            <a:off x="685800" y="4400640"/>
            <a:ext cx="5485680" cy="3599640"/>
          </a:xfrm>
          <a:prstGeom prst="rect">
            <a:avLst/>
          </a:prstGeom>
          <a:noFill/>
          <a:ln w="0">
            <a:noFill/>
          </a:ln>
        </p:spPr>
        <p:txBody>
          <a:bodyPr lIns="0" tIns="0" rIns="0" bIns="0" anchor="ctr">
            <a:noAutofit/>
          </a:bodyPr>
          <a:lstStyle/>
          <a:p>
            <a:pPr marL="216000" indent="0">
              <a:buNone/>
            </a:pPr>
            <a:endParaRPr lang="de-DE" sz="1800" b="0" strike="noStrike" spc="-1">
              <a:solidFill>
                <a:srgbClr val="000000"/>
              </a:solidFill>
              <a:latin typeface="Arial"/>
            </a:endParaRPr>
          </a:p>
        </p:txBody>
      </p:sp>
      <p:sp>
        <p:nvSpPr>
          <p:cNvPr id="432" name="PlaceHolder 3"/>
          <p:cNvSpPr>
            <a:spLocks noGrp="1"/>
          </p:cNvSpPr>
          <p:nvPr>
            <p:ph type="sldNum" idx="24"/>
          </p:nvPr>
        </p:nvSpPr>
        <p:spPr>
          <a:xfrm>
            <a:off x="3884760" y="8685360"/>
            <a:ext cx="2971080" cy="457920"/>
          </a:xfrm>
          <a:prstGeom prst="rect">
            <a:avLst/>
          </a:prstGeom>
          <a:noFill/>
          <a:ln w="0">
            <a:noFill/>
          </a:ln>
        </p:spPr>
        <p:txBody>
          <a:bodyPr lIns="0" tIns="0" rIns="0" bIns="0" anchor="b">
            <a:noAutofit/>
          </a:bodyPr>
          <a:lstStyle/>
          <a:p>
            <a:pPr indent="0">
              <a:buNone/>
            </a:pPr>
            <a:endParaRPr lang="de-DE" sz="1400" b="0" strike="noStrike" spc="-1">
              <a:solidFill>
                <a:srgbClr val="000000"/>
              </a:solidFill>
              <a:latin typeface="Times New Roman"/>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 name="PlaceHolder 1"/>
          <p:cNvSpPr>
            <a:spLocks noGrp="1" noRot="1" noChangeAspect="1"/>
          </p:cNvSpPr>
          <p:nvPr>
            <p:ph type="sldImg"/>
          </p:nvPr>
        </p:nvSpPr>
        <p:spPr>
          <a:xfrm>
            <a:off x="0" y="0"/>
            <a:ext cx="0" cy="0"/>
          </a:xfrm>
          <a:prstGeom prst="rect">
            <a:avLst/>
          </a:prstGeom>
          <a:ln w="0">
            <a:noFill/>
          </a:ln>
        </p:spPr>
      </p:sp>
      <p:sp>
        <p:nvSpPr>
          <p:cNvPr id="434" name="PlaceHolder 2"/>
          <p:cNvSpPr>
            <a:spLocks noGrp="1"/>
          </p:cNvSpPr>
          <p:nvPr>
            <p:ph type="body"/>
          </p:nvPr>
        </p:nvSpPr>
        <p:spPr>
          <a:xfrm>
            <a:off x="685800" y="4400640"/>
            <a:ext cx="5485680" cy="3599640"/>
          </a:xfrm>
          <a:prstGeom prst="rect">
            <a:avLst/>
          </a:prstGeom>
          <a:noFill/>
          <a:ln w="0">
            <a:noFill/>
          </a:ln>
        </p:spPr>
        <p:txBody>
          <a:bodyPr lIns="0" tIns="0" rIns="0" bIns="0" anchor="ctr">
            <a:noAutofit/>
          </a:bodyPr>
          <a:lstStyle/>
          <a:p>
            <a:pPr marL="216000" indent="0">
              <a:buNone/>
            </a:pPr>
            <a:endParaRPr lang="de-DE" sz="1800" b="0" strike="noStrike" spc="-1">
              <a:solidFill>
                <a:srgbClr val="000000"/>
              </a:solidFill>
              <a:latin typeface="Arial"/>
            </a:endParaRPr>
          </a:p>
        </p:txBody>
      </p:sp>
      <p:sp>
        <p:nvSpPr>
          <p:cNvPr id="435" name="PlaceHolder 3"/>
          <p:cNvSpPr>
            <a:spLocks noGrp="1"/>
          </p:cNvSpPr>
          <p:nvPr>
            <p:ph type="sldNum" idx="25"/>
          </p:nvPr>
        </p:nvSpPr>
        <p:spPr>
          <a:xfrm>
            <a:off x="3884760" y="8685360"/>
            <a:ext cx="2971080" cy="457920"/>
          </a:xfrm>
          <a:prstGeom prst="rect">
            <a:avLst/>
          </a:prstGeom>
          <a:noFill/>
          <a:ln w="0">
            <a:noFill/>
          </a:ln>
        </p:spPr>
        <p:txBody>
          <a:bodyPr lIns="0" tIns="0" rIns="0" bIns="0" anchor="b">
            <a:noAutofit/>
          </a:bodyPr>
          <a:lstStyle/>
          <a:p>
            <a:pPr indent="0">
              <a:buNone/>
            </a:pPr>
            <a:endParaRPr lang="de-DE" sz="1400" b="0" strike="noStrike" spc="-1">
              <a:solidFill>
                <a:srgbClr val="000000"/>
              </a:solidFill>
              <a:latin typeface="Times New Roman"/>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 name="PlaceHolder 1"/>
          <p:cNvSpPr>
            <a:spLocks noGrp="1" noRot="1" noChangeAspect="1"/>
          </p:cNvSpPr>
          <p:nvPr>
            <p:ph type="sldImg"/>
          </p:nvPr>
        </p:nvSpPr>
        <p:spPr>
          <a:xfrm>
            <a:off x="0" y="0"/>
            <a:ext cx="0" cy="0"/>
          </a:xfrm>
          <a:prstGeom prst="rect">
            <a:avLst/>
          </a:prstGeom>
          <a:ln w="0">
            <a:noFill/>
          </a:ln>
        </p:spPr>
      </p:sp>
      <p:sp>
        <p:nvSpPr>
          <p:cNvPr id="437" name="PlaceHolder 2"/>
          <p:cNvSpPr>
            <a:spLocks noGrp="1"/>
          </p:cNvSpPr>
          <p:nvPr>
            <p:ph type="body"/>
          </p:nvPr>
        </p:nvSpPr>
        <p:spPr>
          <a:xfrm>
            <a:off x="685800" y="4400640"/>
            <a:ext cx="5485680" cy="3599640"/>
          </a:xfrm>
          <a:prstGeom prst="rect">
            <a:avLst/>
          </a:prstGeom>
          <a:noFill/>
          <a:ln w="0">
            <a:noFill/>
          </a:ln>
        </p:spPr>
        <p:txBody>
          <a:bodyPr lIns="0" tIns="0" rIns="0" bIns="0" anchor="ctr">
            <a:noAutofit/>
          </a:bodyPr>
          <a:lstStyle/>
          <a:p>
            <a:pPr marL="216000" indent="0">
              <a:buNone/>
            </a:pPr>
            <a:endParaRPr lang="de-DE" sz="1800" b="0" strike="noStrike" spc="-1">
              <a:solidFill>
                <a:srgbClr val="000000"/>
              </a:solidFill>
              <a:latin typeface="Arial"/>
            </a:endParaRPr>
          </a:p>
        </p:txBody>
      </p:sp>
      <p:sp>
        <p:nvSpPr>
          <p:cNvPr id="438" name="PlaceHolder 3"/>
          <p:cNvSpPr>
            <a:spLocks noGrp="1"/>
          </p:cNvSpPr>
          <p:nvPr>
            <p:ph type="sldNum" idx="26"/>
          </p:nvPr>
        </p:nvSpPr>
        <p:spPr>
          <a:xfrm>
            <a:off x="3884760" y="8685360"/>
            <a:ext cx="2971080" cy="457920"/>
          </a:xfrm>
          <a:prstGeom prst="rect">
            <a:avLst/>
          </a:prstGeom>
          <a:noFill/>
          <a:ln w="0">
            <a:noFill/>
          </a:ln>
        </p:spPr>
        <p:txBody>
          <a:bodyPr lIns="0" tIns="0" rIns="0" bIns="0" anchor="b">
            <a:noAutofit/>
          </a:bodyPr>
          <a:lstStyle/>
          <a:p>
            <a:pPr indent="0">
              <a:buNone/>
            </a:pPr>
            <a:endParaRPr lang="de-DE" sz="1400" b="0" strike="noStrike" spc="-1">
              <a:solidFill>
                <a:srgbClr val="000000"/>
              </a:solidFill>
              <a:latin typeface="Times New Roman"/>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 name="PlaceHolder 1"/>
          <p:cNvSpPr>
            <a:spLocks noGrp="1" noRot="1" noChangeAspect="1"/>
          </p:cNvSpPr>
          <p:nvPr>
            <p:ph type="sldImg"/>
          </p:nvPr>
        </p:nvSpPr>
        <p:spPr>
          <a:xfrm>
            <a:off x="215900" y="812800"/>
            <a:ext cx="7126288" cy="4008438"/>
          </a:xfrm>
          <a:prstGeom prst="rect">
            <a:avLst/>
          </a:prstGeom>
          <a:ln w="0">
            <a:noFill/>
          </a:ln>
        </p:spPr>
      </p:sp>
      <p:sp>
        <p:nvSpPr>
          <p:cNvPr id="440" name="PlaceHolder 2"/>
          <p:cNvSpPr>
            <a:spLocks noGrp="1"/>
          </p:cNvSpPr>
          <p:nvPr>
            <p:ph type="body"/>
          </p:nvPr>
        </p:nvSpPr>
        <p:spPr>
          <a:xfrm>
            <a:off x="685800" y="4400640"/>
            <a:ext cx="5485680" cy="3599640"/>
          </a:xfrm>
          <a:prstGeom prst="rect">
            <a:avLst/>
          </a:prstGeom>
          <a:noFill/>
          <a:ln w="0">
            <a:noFill/>
          </a:ln>
        </p:spPr>
        <p:txBody>
          <a:bodyPr lIns="0" tIns="0" rIns="0" bIns="0" anchor="ctr">
            <a:noAutofit/>
          </a:bodyPr>
          <a:lstStyle/>
          <a:p>
            <a:pPr marL="216000" indent="0">
              <a:buNone/>
            </a:pPr>
            <a:endParaRPr lang="de-DE" sz="1800" b="0" strike="noStrike" spc="-1">
              <a:solidFill>
                <a:srgbClr val="000000"/>
              </a:solidFill>
              <a:latin typeface="Arial"/>
            </a:endParaRPr>
          </a:p>
        </p:txBody>
      </p:sp>
      <p:sp>
        <p:nvSpPr>
          <p:cNvPr id="441" name="PlaceHolder 3"/>
          <p:cNvSpPr>
            <a:spLocks noGrp="1"/>
          </p:cNvSpPr>
          <p:nvPr>
            <p:ph type="sldNum" idx="27"/>
          </p:nvPr>
        </p:nvSpPr>
        <p:spPr>
          <a:xfrm>
            <a:off x="3884760" y="8685360"/>
            <a:ext cx="2971080" cy="457920"/>
          </a:xfrm>
          <a:prstGeom prst="rect">
            <a:avLst/>
          </a:prstGeom>
          <a:noFill/>
          <a:ln w="0">
            <a:noFill/>
          </a:ln>
        </p:spPr>
        <p:txBody>
          <a:bodyPr lIns="0" tIns="0" rIns="0" bIns="0" anchor="b">
            <a:noAutofit/>
          </a:bodyPr>
          <a:lstStyle/>
          <a:p>
            <a:pPr indent="0">
              <a:buNone/>
            </a:pPr>
            <a:endParaRPr lang="de-DE" sz="1400" b="0" strike="noStrike" spc="-1">
              <a:solidFill>
                <a:srgbClr val="000000"/>
              </a:solidFill>
              <a:latin typeface="Times New Roman"/>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 name="PlaceHolder 1"/>
          <p:cNvSpPr>
            <a:spLocks noGrp="1" noRot="1" noChangeAspect="1"/>
          </p:cNvSpPr>
          <p:nvPr>
            <p:ph type="sldImg"/>
          </p:nvPr>
        </p:nvSpPr>
        <p:spPr>
          <a:xfrm>
            <a:off x="0" y="0"/>
            <a:ext cx="0" cy="0"/>
          </a:xfrm>
          <a:prstGeom prst="rect">
            <a:avLst/>
          </a:prstGeom>
          <a:ln w="0">
            <a:noFill/>
          </a:ln>
        </p:spPr>
      </p:sp>
      <p:sp>
        <p:nvSpPr>
          <p:cNvPr id="443" name="PlaceHolder 2"/>
          <p:cNvSpPr>
            <a:spLocks noGrp="1"/>
          </p:cNvSpPr>
          <p:nvPr>
            <p:ph type="body"/>
          </p:nvPr>
        </p:nvSpPr>
        <p:spPr>
          <a:xfrm>
            <a:off x="685800" y="4400640"/>
            <a:ext cx="5485680" cy="3599640"/>
          </a:xfrm>
          <a:prstGeom prst="rect">
            <a:avLst/>
          </a:prstGeom>
          <a:noFill/>
          <a:ln w="0">
            <a:noFill/>
          </a:ln>
        </p:spPr>
        <p:txBody>
          <a:bodyPr lIns="0" tIns="0" rIns="0" bIns="0" anchor="ctr">
            <a:noAutofit/>
          </a:bodyPr>
          <a:lstStyle/>
          <a:p>
            <a:pPr marL="216000" indent="0">
              <a:buNone/>
            </a:pPr>
            <a:endParaRPr lang="de-DE" sz="1800" b="0" strike="noStrike" spc="-1">
              <a:solidFill>
                <a:srgbClr val="000000"/>
              </a:solidFill>
              <a:latin typeface="Arial"/>
            </a:endParaRPr>
          </a:p>
        </p:txBody>
      </p:sp>
      <p:sp>
        <p:nvSpPr>
          <p:cNvPr id="444" name="PlaceHolder 3"/>
          <p:cNvSpPr>
            <a:spLocks noGrp="1"/>
          </p:cNvSpPr>
          <p:nvPr>
            <p:ph type="sldNum" idx="28"/>
          </p:nvPr>
        </p:nvSpPr>
        <p:spPr>
          <a:xfrm>
            <a:off x="3884760" y="8685360"/>
            <a:ext cx="2971080" cy="457920"/>
          </a:xfrm>
          <a:prstGeom prst="rect">
            <a:avLst/>
          </a:prstGeom>
          <a:noFill/>
          <a:ln w="0">
            <a:noFill/>
          </a:ln>
        </p:spPr>
        <p:txBody>
          <a:bodyPr lIns="0" tIns="0" rIns="0" bIns="0" anchor="b">
            <a:noAutofit/>
          </a:bodyPr>
          <a:lstStyle/>
          <a:p>
            <a:pPr indent="0">
              <a:buNone/>
            </a:pPr>
            <a:endParaRPr lang="de-DE" sz="1400" b="0" strike="noStrike" spc="-1">
              <a:solidFill>
                <a:srgbClr val="000000"/>
              </a:solidFill>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 name="PlaceHolder 1"/>
          <p:cNvSpPr>
            <a:spLocks noGrp="1" noRot="1" noChangeAspect="1"/>
          </p:cNvSpPr>
          <p:nvPr>
            <p:ph type="sldImg"/>
          </p:nvPr>
        </p:nvSpPr>
        <p:spPr>
          <a:xfrm>
            <a:off x="0" y="0"/>
            <a:ext cx="0" cy="0"/>
          </a:xfrm>
          <a:prstGeom prst="rect">
            <a:avLst/>
          </a:prstGeom>
          <a:ln w="0">
            <a:noFill/>
          </a:ln>
        </p:spPr>
      </p:sp>
      <p:sp>
        <p:nvSpPr>
          <p:cNvPr id="404" name="PlaceHolder 2"/>
          <p:cNvSpPr>
            <a:spLocks noGrp="1"/>
          </p:cNvSpPr>
          <p:nvPr>
            <p:ph type="body"/>
          </p:nvPr>
        </p:nvSpPr>
        <p:spPr>
          <a:xfrm>
            <a:off x="685800" y="4400640"/>
            <a:ext cx="5485680" cy="3599640"/>
          </a:xfrm>
          <a:prstGeom prst="rect">
            <a:avLst/>
          </a:prstGeom>
          <a:noFill/>
          <a:ln w="0">
            <a:noFill/>
          </a:ln>
        </p:spPr>
        <p:txBody>
          <a:bodyPr lIns="0" tIns="0" rIns="0" bIns="0" anchor="ctr">
            <a:noAutofit/>
          </a:bodyPr>
          <a:lstStyle/>
          <a:p>
            <a:pPr marL="216000" indent="0">
              <a:buNone/>
            </a:pPr>
            <a:r>
              <a:rPr lang="de-DE" sz="1800" b="0" strike="noStrike" spc="-1" dirty="0">
                <a:solidFill>
                  <a:srgbClr val="000000"/>
                </a:solidFill>
                <a:latin typeface="Arial"/>
              </a:rPr>
              <a:t>Die </a:t>
            </a:r>
            <a:r>
              <a:rPr lang="de-DE" sz="1800" b="0" strike="noStrike" spc="-1" dirty="0" err="1">
                <a:solidFill>
                  <a:srgbClr val="000000"/>
                </a:solidFill>
                <a:latin typeface="Arial"/>
              </a:rPr>
              <a:t>teamende</a:t>
            </a:r>
            <a:r>
              <a:rPr lang="de-DE" sz="1800" b="0" strike="noStrike" spc="-1" dirty="0">
                <a:solidFill>
                  <a:srgbClr val="000000"/>
                </a:solidFill>
                <a:latin typeface="Arial"/>
              </a:rPr>
              <a:t> Person erläutert die verschiedenen Emojis bzw. erarbeitet deren Bedeutung gemeinsam mit den TN. Die </a:t>
            </a:r>
            <a:r>
              <a:rPr lang="de-DE" sz="1800" b="0" strike="noStrike" spc="-1" dirty="0" err="1">
                <a:solidFill>
                  <a:srgbClr val="000000"/>
                </a:solidFill>
                <a:latin typeface="Arial"/>
              </a:rPr>
              <a:t>teamende</a:t>
            </a:r>
            <a:r>
              <a:rPr lang="de-DE" sz="1800" b="0" strike="noStrike" spc="-1" dirty="0">
                <a:solidFill>
                  <a:srgbClr val="000000"/>
                </a:solidFill>
                <a:latin typeface="Arial"/>
              </a:rPr>
              <a:t> Person erklärt den TN, wo im Raum sie zu finden sind. Die Übung wird erklärt: Wenn die Beispiele gezeigt/abgespielt werden, soll jede*r TN überlegen, welche Emotion das Beispiel auslöst.</a:t>
            </a:r>
          </a:p>
        </p:txBody>
      </p:sp>
      <p:sp>
        <p:nvSpPr>
          <p:cNvPr id="405" name="PlaceHolder 3"/>
          <p:cNvSpPr>
            <a:spLocks noGrp="1"/>
          </p:cNvSpPr>
          <p:nvPr>
            <p:ph type="sldNum" idx="15"/>
          </p:nvPr>
        </p:nvSpPr>
        <p:spPr>
          <a:xfrm>
            <a:off x="3884760" y="8685360"/>
            <a:ext cx="2971080" cy="457920"/>
          </a:xfrm>
          <a:prstGeom prst="rect">
            <a:avLst/>
          </a:prstGeom>
          <a:noFill/>
          <a:ln w="0">
            <a:noFill/>
          </a:ln>
        </p:spPr>
        <p:txBody>
          <a:bodyPr lIns="0" tIns="0" rIns="0" bIns="0" anchor="b">
            <a:noAutofit/>
          </a:bodyPr>
          <a:lstStyle/>
          <a:p>
            <a:pPr indent="0">
              <a:buNone/>
            </a:pPr>
            <a:endParaRPr lang="de-DE" sz="1400" b="0" strike="noStrike" spc="-1">
              <a:solidFill>
                <a:srgbClr val="000000"/>
              </a:solidFill>
              <a:latin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 name="PlaceHolder 1"/>
          <p:cNvSpPr>
            <a:spLocks noGrp="1" noRot="1" noChangeAspect="1"/>
          </p:cNvSpPr>
          <p:nvPr>
            <p:ph type="sldImg"/>
          </p:nvPr>
        </p:nvSpPr>
        <p:spPr>
          <a:xfrm>
            <a:off x="0" y="0"/>
            <a:ext cx="0" cy="0"/>
          </a:xfrm>
          <a:prstGeom prst="rect">
            <a:avLst/>
          </a:prstGeom>
          <a:ln w="0">
            <a:noFill/>
          </a:ln>
        </p:spPr>
      </p:sp>
      <p:sp>
        <p:nvSpPr>
          <p:cNvPr id="407" name="PlaceHolder 2"/>
          <p:cNvSpPr>
            <a:spLocks noGrp="1"/>
          </p:cNvSpPr>
          <p:nvPr>
            <p:ph type="body"/>
          </p:nvPr>
        </p:nvSpPr>
        <p:spPr>
          <a:xfrm>
            <a:off x="685800" y="4400640"/>
            <a:ext cx="5485680" cy="3599640"/>
          </a:xfrm>
          <a:prstGeom prst="rect">
            <a:avLst/>
          </a:prstGeom>
          <a:noFill/>
          <a:ln w="0">
            <a:noFill/>
          </a:ln>
        </p:spPr>
        <p:txBody>
          <a:bodyPr lIns="0" tIns="0" rIns="0" bIns="0" anchor="ctr">
            <a:noAutofit/>
          </a:bodyPr>
          <a:lstStyle/>
          <a:p>
            <a:pPr marL="216000" indent="0">
              <a:buNone/>
            </a:pPr>
            <a:endParaRPr lang="de-DE" sz="1800" b="0" strike="noStrike" spc="-1">
              <a:solidFill>
                <a:srgbClr val="000000"/>
              </a:solidFill>
              <a:latin typeface="Arial"/>
            </a:endParaRPr>
          </a:p>
        </p:txBody>
      </p:sp>
      <p:sp>
        <p:nvSpPr>
          <p:cNvPr id="408" name="PlaceHolder 3"/>
          <p:cNvSpPr>
            <a:spLocks noGrp="1"/>
          </p:cNvSpPr>
          <p:nvPr>
            <p:ph type="sldNum" idx="16"/>
          </p:nvPr>
        </p:nvSpPr>
        <p:spPr>
          <a:xfrm>
            <a:off x="3884760" y="8685360"/>
            <a:ext cx="2971080" cy="457920"/>
          </a:xfrm>
          <a:prstGeom prst="rect">
            <a:avLst/>
          </a:prstGeom>
          <a:noFill/>
          <a:ln w="0">
            <a:noFill/>
          </a:ln>
        </p:spPr>
        <p:txBody>
          <a:bodyPr lIns="0" tIns="0" rIns="0" bIns="0" anchor="b">
            <a:noAutofit/>
          </a:bodyPr>
          <a:lstStyle/>
          <a:p>
            <a:pPr indent="0">
              <a:buNone/>
            </a:pPr>
            <a:endParaRPr lang="de-DE" sz="1400" b="0" strike="noStrike" spc="-1">
              <a:solidFill>
                <a:srgbClr val="000000"/>
              </a:solidFill>
              <a:latin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 name="PlaceHolder 1"/>
          <p:cNvSpPr>
            <a:spLocks noGrp="1" noRot="1" noChangeAspect="1"/>
          </p:cNvSpPr>
          <p:nvPr>
            <p:ph type="sldImg"/>
          </p:nvPr>
        </p:nvSpPr>
        <p:spPr>
          <a:xfrm>
            <a:off x="0" y="0"/>
            <a:ext cx="0" cy="0"/>
          </a:xfrm>
          <a:prstGeom prst="rect">
            <a:avLst/>
          </a:prstGeom>
          <a:ln w="0">
            <a:noFill/>
          </a:ln>
        </p:spPr>
      </p:sp>
      <p:sp>
        <p:nvSpPr>
          <p:cNvPr id="410" name="PlaceHolder 2"/>
          <p:cNvSpPr>
            <a:spLocks noGrp="1"/>
          </p:cNvSpPr>
          <p:nvPr>
            <p:ph type="body"/>
          </p:nvPr>
        </p:nvSpPr>
        <p:spPr>
          <a:xfrm>
            <a:off x="685800" y="4400640"/>
            <a:ext cx="5485680" cy="3599640"/>
          </a:xfrm>
          <a:prstGeom prst="rect">
            <a:avLst/>
          </a:prstGeom>
          <a:noFill/>
          <a:ln w="0">
            <a:noFill/>
          </a:ln>
        </p:spPr>
        <p:txBody>
          <a:bodyPr lIns="0" tIns="0" rIns="0" bIns="0" anchor="ctr">
            <a:noAutofit/>
          </a:bodyPr>
          <a:lstStyle/>
          <a:p>
            <a:pPr marL="216000" indent="0">
              <a:buNone/>
            </a:pPr>
            <a:endParaRPr lang="de-DE" sz="1800" b="0" strike="noStrike" spc="-1">
              <a:solidFill>
                <a:srgbClr val="000000"/>
              </a:solidFill>
              <a:latin typeface="Arial"/>
            </a:endParaRPr>
          </a:p>
        </p:txBody>
      </p:sp>
      <p:sp>
        <p:nvSpPr>
          <p:cNvPr id="411" name="PlaceHolder 3"/>
          <p:cNvSpPr>
            <a:spLocks noGrp="1"/>
          </p:cNvSpPr>
          <p:nvPr>
            <p:ph type="sldNum" idx="17"/>
          </p:nvPr>
        </p:nvSpPr>
        <p:spPr>
          <a:xfrm>
            <a:off x="3884760" y="8685360"/>
            <a:ext cx="2971080" cy="457920"/>
          </a:xfrm>
          <a:prstGeom prst="rect">
            <a:avLst/>
          </a:prstGeom>
          <a:noFill/>
          <a:ln w="0">
            <a:noFill/>
          </a:ln>
        </p:spPr>
        <p:txBody>
          <a:bodyPr lIns="0" tIns="0" rIns="0" bIns="0" anchor="b">
            <a:noAutofit/>
          </a:bodyPr>
          <a:lstStyle/>
          <a:p>
            <a:pPr indent="0">
              <a:buNone/>
            </a:pPr>
            <a:endParaRPr lang="de-DE" sz="1400" b="0" strike="noStrike" spc="-1">
              <a:solidFill>
                <a:srgbClr val="000000"/>
              </a:solidFill>
              <a:latin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 name="PlaceHolder 1"/>
          <p:cNvSpPr>
            <a:spLocks noGrp="1" noRot="1" noChangeAspect="1"/>
          </p:cNvSpPr>
          <p:nvPr>
            <p:ph type="sldImg"/>
          </p:nvPr>
        </p:nvSpPr>
        <p:spPr>
          <a:xfrm>
            <a:off x="0" y="0"/>
            <a:ext cx="0" cy="0"/>
          </a:xfrm>
          <a:prstGeom prst="rect">
            <a:avLst/>
          </a:prstGeom>
          <a:ln w="0">
            <a:noFill/>
          </a:ln>
        </p:spPr>
      </p:sp>
      <p:sp>
        <p:nvSpPr>
          <p:cNvPr id="413" name="PlaceHolder 2"/>
          <p:cNvSpPr>
            <a:spLocks noGrp="1"/>
          </p:cNvSpPr>
          <p:nvPr>
            <p:ph type="body"/>
          </p:nvPr>
        </p:nvSpPr>
        <p:spPr>
          <a:xfrm>
            <a:off x="685800" y="4400640"/>
            <a:ext cx="5485680" cy="3599640"/>
          </a:xfrm>
          <a:prstGeom prst="rect">
            <a:avLst/>
          </a:prstGeom>
          <a:noFill/>
          <a:ln w="0">
            <a:noFill/>
          </a:ln>
        </p:spPr>
        <p:txBody>
          <a:bodyPr lIns="0" tIns="0" rIns="0" bIns="0" anchor="ctr">
            <a:noAutofit/>
          </a:bodyPr>
          <a:lstStyle/>
          <a:p>
            <a:pPr marL="216000" indent="0">
              <a:buNone/>
            </a:pPr>
            <a:endParaRPr lang="de-DE" sz="1800" b="0" strike="noStrike" spc="-1">
              <a:solidFill>
                <a:srgbClr val="000000"/>
              </a:solidFill>
              <a:latin typeface="Arial"/>
            </a:endParaRPr>
          </a:p>
        </p:txBody>
      </p:sp>
      <p:sp>
        <p:nvSpPr>
          <p:cNvPr id="414" name="PlaceHolder 3"/>
          <p:cNvSpPr>
            <a:spLocks noGrp="1"/>
          </p:cNvSpPr>
          <p:nvPr>
            <p:ph type="sldNum" idx="18"/>
          </p:nvPr>
        </p:nvSpPr>
        <p:spPr>
          <a:xfrm>
            <a:off x="3884760" y="8685360"/>
            <a:ext cx="2971080" cy="457920"/>
          </a:xfrm>
          <a:prstGeom prst="rect">
            <a:avLst/>
          </a:prstGeom>
          <a:noFill/>
          <a:ln w="0">
            <a:noFill/>
          </a:ln>
        </p:spPr>
        <p:txBody>
          <a:bodyPr lIns="0" tIns="0" rIns="0" bIns="0" anchor="b">
            <a:noAutofit/>
          </a:bodyPr>
          <a:lstStyle/>
          <a:p>
            <a:pPr indent="0">
              <a:buNone/>
            </a:pPr>
            <a:endParaRPr lang="de-DE" sz="1400" b="0" strike="noStrike" spc="-1">
              <a:solidFill>
                <a:srgbClr val="000000"/>
              </a:solidFill>
              <a:latin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 name="PlaceHolder 1"/>
          <p:cNvSpPr>
            <a:spLocks noGrp="1" noRot="1" noChangeAspect="1"/>
          </p:cNvSpPr>
          <p:nvPr>
            <p:ph type="sldImg"/>
          </p:nvPr>
        </p:nvSpPr>
        <p:spPr>
          <a:xfrm>
            <a:off x="0" y="0"/>
            <a:ext cx="0" cy="0"/>
          </a:xfrm>
          <a:prstGeom prst="rect">
            <a:avLst/>
          </a:prstGeom>
          <a:ln w="0">
            <a:noFill/>
          </a:ln>
        </p:spPr>
      </p:sp>
      <p:sp>
        <p:nvSpPr>
          <p:cNvPr id="416" name="PlaceHolder 2"/>
          <p:cNvSpPr>
            <a:spLocks noGrp="1"/>
          </p:cNvSpPr>
          <p:nvPr>
            <p:ph type="body"/>
          </p:nvPr>
        </p:nvSpPr>
        <p:spPr>
          <a:xfrm>
            <a:off x="685800" y="4400640"/>
            <a:ext cx="5485680" cy="3599640"/>
          </a:xfrm>
          <a:prstGeom prst="rect">
            <a:avLst/>
          </a:prstGeom>
          <a:noFill/>
          <a:ln w="0">
            <a:noFill/>
          </a:ln>
        </p:spPr>
        <p:txBody>
          <a:bodyPr lIns="0" tIns="0" rIns="0" bIns="0" anchor="ctr">
            <a:noAutofit/>
          </a:bodyPr>
          <a:lstStyle/>
          <a:p>
            <a:pPr marL="216000" indent="0">
              <a:buNone/>
            </a:pPr>
            <a:endParaRPr lang="de-DE" sz="1800" b="0" strike="noStrike" spc="-1">
              <a:solidFill>
                <a:srgbClr val="000000"/>
              </a:solidFill>
              <a:latin typeface="Arial"/>
            </a:endParaRPr>
          </a:p>
        </p:txBody>
      </p:sp>
      <p:sp>
        <p:nvSpPr>
          <p:cNvPr id="417" name="PlaceHolder 3"/>
          <p:cNvSpPr>
            <a:spLocks noGrp="1"/>
          </p:cNvSpPr>
          <p:nvPr>
            <p:ph type="sldNum" idx="19"/>
          </p:nvPr>
        </p:nvSpPr>
        <p:spPr>
          <a:xfrm>
            <a:off x="3884760" y="8685360"/>
            <a:ext cx="2971080" cy="457920"/>
          </a:xfrm>
          <a:prstGeom prst="rect">
            <a:avLst/>
          </a:prstGeom>
          <a:noFill/>
          <a:ln w="0">
            <a:noFill/>
          </a:ln>
        </p:spPr>
        <p:txBody>
          <a:bodyPr lIns="0" tIns="0" rIns="0" bIns="0" anchor="b">
            <a:noAutofit/>
          </a:bodyPr>
          <a:lstStyle/>
          <a:p>
            <a:pPr indent="0">
              <a:buNone/>
            </a:pPr>
            <a:endParaRPr lang="de-DE" sz="1400" b="0" strike="noStrike" spc="-1">
              <a:solidFill>
                <a:srgbClr val="000000"/>
              </a:solidFill>
              <a:latin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 name="PlaceHolder 1"/>
          <p:cNvSpPr>
            <a:spLocks noGrp="1" noRot="1" noChangeAspect="1"/>
          </p:cNvSpPr>
          <p:nvPr>
            <p:ph type="sldImg"/>
          </p:nvPr>
        </p:nvSpPr>
        <p:spPr>
          <a:xfrm>
            <a:off x="0" y="0"/>
            <a:ext cx="0" cy="0"/>
          </a:xfrm>
          <a:prstGeom prst="rect">
            <a:avLst/>
          </a:prstGeom>
          <a:ln w="0">
            <a:noFill/>
          </a:ln>
        </p:spPr>
      </p:sp>
      <p:sp>
        <p:nvSpPr>
          <p:cNvPr id="419" name="PlaceHolder 2"/>
          <p:cNvSpPr>
            <a:spLocks noGrp="1"/>
          </p:cNvSpPr>
          <p:nvPr>
            <p:ph type="body"/>
          </p:nvPr>
        </p:nvSpPr>
        <p:spPr>
          <a:xfrm>
            <a:off x="685800" y="4400640"/>
            <a:ext cx="5485680" cy="3599640"/>
          </a:xfrm>
          <a:prstGeom prst="rect">
            <a:avLst/>
          </a:prstGeom>
          <a:noFill/>
          <a:ln w="0">
            <a:noFill/>
          </a:ln>
        </p:spPr>
        <p:txBody>
          <a:bodyPr lIns="0" tIns="0" rIns="0" bIns="0" anchor="ctr">
            <a:noAutofit/>
          </a:bodyPr>
          <a:lstStyle/>
          <a:p>
            <a:pPr marL="216000" indent="0">
              <a:buNone/>
            </a:pPr>
            <a:endParaRPr lang="de-DE" sz="1800" b="0" strike="noStrike" spc="-1">
              <a:solidFill>
                <a:srgbClr val="000000"/>
              </a:solidFill>
              <a:latin typeface="Arial"/>
            </a:endParaRPr>
          </a:p>
        </p:txBody>
      </p:sp>
      <p:sp>
        <p:nvSpPr>
          <p:cNvPr id="420" name="PlaceHolder 3"/>
          <p:cNvSpPr>
            <a:spLocks noGrp="1"/>
          </p:cNvSpPr>
          <p:nvPr>
            <p:ph type="sldNum" idx="20"/>
          </p:nvPr>
        </p:nvSpPr>
        <p:spPr>
          <a:xfrm>
            <a:off x="3884760" y="8685360"/>
            <a:ext cx="2971080" cy="457920"/>
          </a:xfrm>
          <a:prstGeom prst="rect">
            <a:avLst/>
          </a:prstGeom>
          <a:noFill/>
          <a:ln w="0">
            <a:noFill/>
          </a:ln>
        </p:spPr>
        <p:txBody>
          <a:bodyPr lIns="0" tIns="0" rIns="0" bIns="0" anchor="b">
            <a:noAutofit/>
          </a:bodyPr>
          <a:lstStyle/>
          <a:p>
            <a:pPr indent="0">
              <a:buNone/>
            </a:pPr>
            <a:endParaRPr lang="de-DE" sz="1400" b="0" strike="noStrike" spc="-1">
              <a:solidFill>
                <a:srgbClr val="000000"/>
              </a:solidFill>
              <a:latin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 name="PlaceHolder 1"/>
          <p:cNvSpPr>
            <a:spLocks noGrp="1" noRot="1" noChangeAspect="1"/>
          </p:cNvSpPr>
          <p:nvPr>
            <p:ph type="sldImg"/>
          </p:nvPr>
        </p:nvSpPr>
        <p:spPr>
          <a:xfrm>
            <a:off x="0" y="0"/>
            <a:ext cx="0" cy="0"/>
          </a:xfrm>
          <a:prstGeom prst="rect">
            <a:avLst/>
          </a:prstGeom>
          <a:ln w="0">
            <a:noFill/>
          </a:ln>
        </p:spPr>
      </p:sp>
      <p:sp>
        <p:nvSpPr>
          <p:cNvPr id="422" name="PlaceHolder 2"/>
          <p:cNvSpPr>
            <a:spLocks noGrp="1"/>
          </p:cNvSpPr>
          <p:nvPr>
            <p:ph type="body"/>
          </p:nvPr>
        </p:nvSpPr>
        <p:spPr>
          <a:xfrm>
            <a:off x="685800" y="4400640"/>
            <a:ext cx="5485680" cy="3599640"/>
          </a:xfrm>
          <a:prstGeom prst="rect">
            <a:avLst/>
          </a:prstGeom>
          <a:noFill/>
          <a:ln w="0">
            <a:noFill/>
          </a:ln>
        </p:spPr>
        <p:txBody>
          <a:bodyPr lIns="0" tIns="0" rIns="0" bIns="0" anchor="ctr">
            <a:noAutofit/>
          </a:bodyPr>
          <a:lstStyle/>
          <a:p>
            <a:pPr marL="216000" indent="0">
              <a:buNone/>
            </a:pPr>
            <a:endParaRPr lang="de-DE" sz="1800" b="0" strike="noStrike" spc="-1">
              <a:solidFill>
                <a:srgbClr val="000000"/>
              </a:solidFill>
              <a:latin typeface="Arial"/>
            </a:endParaRPr>
          </a:p>
        </p:txBody>
      </p:sp>
      <p:sp>
        <p:nvSpPr>
          <p:cNvPr id="423" name="PlaceHolder 3"/>
          <p:cNvSpPr>
            <a:spLocks noGrp="1"/>
          </p:cNvSpPr>
          <p:nvPr>
            <p:ph type="sldNum" idx="21"/>
          </p:nvPr>
        </p:nvSpPr>
        <p:spPr>
          <a:xfrm>
            <a:off x="3884760" y="8685360"/>
            <a:ext cx="2971080" cy="457920"/>
          </a:xfrm>
          <a:prstGeom prst="rect">
            <a:avLst/>
          </a:prstGeom>
          <a:noFill/>
          <a:ln w="0">
            <a:noFill/>
          </a:ln>
        </p:spPr>
        <p:txBody>
          <a:bodyPr lIns="0" tIns="0" rIns="0" bIns="0" anchor="b">
            <a:noAutofit/>
          </a:bodyPr>
          <a:lstStyle/>
          <a:p>
            <a:pPr indent="0">
              <a:buNone/>
            </a:pPr>
            <a:endParaRPr lang="de-DE" sz="1400" b="0" strike="noStrike" spc="-1">
              <a:solidFill>
                <a:srgbClr val="000000"/>
              </a:solidFill>
              <a:latin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 name="PlaceHolder 1"/>
          <p:cNvSpPr>
            <a:spLocks noGrp="1" noRot="1" noChangeAspect="1"/>
          </p:cNvSpPr>
          <p:nvPr>
            <p:ph type="sldImg"/>
          </p:nvPr>
        </p:nvSpPr>
        <p:spPr>
          <a:xfrm>
            <a:off x="0" y="0"/>
            <a:ext cx="0" cy="0"/>
          </a:xfrm>
          <a:prstGeom prst="rect">
            <a:avLst/>
          </a:prstGeom>
          <a:ln w="0">
            <a:noFill/>
          </a:ln>
        </p:spPr>
      </p:sp>
      <p:sp>
        <p:nvSpPr>
          <p:cNvPr id="425" name="PlaceHolder 2"/>
          <p:cNvSpPr>
            <a:spLocks noGrp="1"/>
          </p:cNvSpPr>
          <p:nvPr>
            <p:ph type="body"/>
          </p:nvPr>
        </p:nvSpPr>
        <p:spPr>
          <a:xfrm>
            <a:off x="685800" y="4400640"/>
            <a:ext cx="5485680" cy="3599640"/>
          </a:xfrm>
          <a:prstGeom prst="rect">
            <a:avLst/>
          </a:prstGeom>
          <a:noFill/>
          <a:ln w="0">
            <a:noFill/>
          </a:ln>
        </p:spPr>
        <p:txBody>
          <a:bodyPr lIns="0" tIns="0" rIns="0" bIns="0" anchor="ctr">
            <a:noAutofit/>
          </a:bodyPr>
          <a:lstStyle/>
          <a:p>
            <a:pPr marL="216000" indent="0">
              <a:buNone/>
            </a:pPr>
            <a:endParaRPr lang="de-DE" sz="1800" b="0" strike="noStrike" spc="-1">
              <a:solidFill>
                <a:srgbClr val="000000"/>
              </a:solidFill>
              <a:latin typeface="Arial"/>
            </a:endParaRPr>
          </a:p>
        </p:txBody>
      </p:sp>
      <p:sp>
        <p:nvSpPr>
          <p:cNvPr id="426" name="PlaceHolder 3"/>
          <p:cNvSpPr>
            <a:spLocks noGrp="1"/>
          </p:cNvSpPr>
          <p:nvPr>
            <p:ph type="sldNum" idx="22"/>
          </p:nvPr>
        </p:nvSpPr>
        <p:spPr>
          <a:xfrm>
            <a:off x="3884760" y="8685360"/>
            <a:ext cx="2971080" cy="457920"/>
          </a:xfrm>
          <a:prstGeom prst="rect">
            <a:avLst/>
          </a:prstGeom>
          <a:noFill/>
          <a:ln w="0">
            <a:noFill/>
          </a:ln>
        </p:spPr>
        <p:txBody>
          <a:bodyPr lIns="0" tIns="0" rIns="0" bIns="0" anchor="b">
            <a:noAutofit/>
          </a:bodyPr>
          <a:lstStyle/>
          <a:p>
            <a:pPr indent="0">
              <a:buNone/>
            </a:pPr>
            <a:endParaRPr lang="de-DE" sz="14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1"/>
          </p:nvPr>
        </p:nvSpPr>
        <p:spPr/>
        <p:txBody>
          <a:bodyPr/>
          <a:lstStyle/>
          <a:p>
            <a:fld id="{FEEAC796-F9B0-46BE-BA09-26132FD3ABEB}" type="slidenum">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32" name="PlaceHolder 2"/>
          <p:cNvSpPr>
            <a:spLocks noGrp="1"/>
          </p:cNvSpPr>
          <p:nvPr>
            <p:ph/>
          </p:nvPr>
        </p:nvSpPr>
        <p:spPr>
          <a:xfrm>
            <a:off x="457200" y="120348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3" name="PlaceHolder 3"/>
          <p:cNvSpPr>
            <a:spLocks noGrp="1"/>
          </p:cNvSpPr>
          <p:nvPr>
            <p:ph/>
          </p:nvPr>
        </p:nvSpPr>
        <p:spPr>
          <a:xfrm>
            <a:off x="457200" y="276120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5" name="PlaceHolder 4"/>
          <p:cNvSpPr>
            <a:spLocks noGrp="1"/>
          </p:cNvSpPr>
          <p:nvPr>
            <p:ph type="sldNum" idx="1"/>
          </p:nvPr>
        </p:nvSpPr>
        <p:spPr/>
        <p:txBody>
          <a:bodyPr/>
          <a:lstStyle/>
          <a:p>
            <a:fld id="{6019CC14-83ED-4AC1-881F-98D14C4718BC}" type="slidenum">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35"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6"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7" name="PlaceHolder 4"/>
          <p:cNvSpPr>
            <a:spLocks noGrp="1"/>
          </p:cNvSpPr>
          <p:nvPr>
            <p:ph/>
          </p:nvPr>
        </p:nvSpPr>
        <p:spPr>
          <a:xfrm>
            <a:off x="45720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8" name="PlaceHolder 5"/>
          <p:cNvSpPr>
            <a:spLocks noGrp="1"/>
          </p:cNvSpPr>
          <p:nvPr>
            <p:ph/>
          </p:nvPr>
        </p:nvSpPr>
        <p:spPr>
          <a:xfrm>
            <a:off x="467388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7" name="PlaceHolder 6"/>
          <p:cNvSpPr>
            <a:spLocks noGrp="1"/>
          </p:cNvSpPr>
          <p:nvPr>
            <p:ph type="sldNum" idx="1"/>
          </p:nvPr>
        </p:nvSpPr>
        <p:spPr/>
        <p:txBody>
          <a:bodyPr/>
          <a:lstStyle/>
          <a:p>
            <a:fld id="{D65CC3CF-0181-420A-82A8-9FF0A92F942F}" type="slidenum">
              <a:t>‹Nr.›</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40" name="PlaceHolder 2"/>
          <p:cNvSpPr>
            <a:spLocks noGrp="1"/>
          </p:cNvSpPr>
          <p:nvPr>
            <p:ph/>
          </p:nvPr>
        </p:nvSpPr>
        <p:spPr>
          <a:xfrm>
            <a:off x="45720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41" name="PlaceHolder 3"/>
          <p:cNvSpPr>
            <a:spLocks noGrp="1"/>
          </p:cNvSpPr>
          <p:nvPr>
            <p:ph/>
          </p:nvPr>
        </p:nvSpPr>
        <p:spPr>
          <a:xfrm>
            <a:off x="323964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42" name="PlaceHolder 4"/>
          <p:cNvSpPr>
            <a:spLocks noGrp="1"/>
          </p:cNvSpPr>
          <p:nvPr>
            <p:ph/>
          </p:nvPr>
        </p:nvSpPr>
        <p:spPr>
          <a:xfrm>
            <a:off x="602208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43" name="PlaceHolder 5"/>
          <p:cNvSpPr>
            <a:spLocks noGrp="1"/>
          </p:cNvSpPr>
          <p:nvPr>
            <p:ph/>
          </p:nvPr>
        </p:nvSpPr>
        <p:spPr>
          <a:xfrm>
            <a:off x="45720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44" name="PlaceHolder 6"/>
          <p:cNvSpPr>
            <a:spLocks noGrp="1"/>
          </p:cNvSpPr>
          <p:nvPr>
            <p:ph/>
          </p:nvPr>
        </p:nvSpPr>
        <p:spPr>
          <a:xfrm>
            <a:off x="323964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45" name="PlaceHolder 7"/>
          <p:cNvSpPr>
            <a:spLocks noGrp="1"/>
          </p:cNvSpPr>
          <p:nvPr>
            <p:ph/>
          </p:nvPr>
        </p:nvSpPr>
        <p:spPr>
          <a:xfrm>
            <a:off x="602208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9" name="PlaceHolder 8"/>
          <p:cNvSpPr>
            <a:spLocks noGrp="1"/>
          </p:cNvSpPr>
          <p:nvPr>
            <p:ph type="sldNum" idx="1"/>
          </p:nvPr>
        </p:nvSpPr>
        <p:spPr/>
        <p:txBody>
          <a:bodyPr/>
          <a:lstStyle/>
          <a:p>
            <a:fld id="{E65EA127-CA04-41BD-890C-F2594B5BEA59}" type="slidenum">
              <a:t>‹Nr.›</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2"/>
          </p:nvPr>
        </p:nvSpPr>
        <p:spPr/>
        <p:txBody>
          <a:bodyPr/>
          <a:lstStyle/>
          <a:p>
            <a:fld id="{98CB1784-FB62-48E3-BB35-3FA160C242BA}" type="slidenum">
              <a:t>‹Nr.›</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4"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55" name="PlaceHolder 2"/>
          <p:cNvSpPr>
            <a:spLocks noGrp="1"/>
          </p:cNvSpPr>
          <p:nvPr>
            <p:ph type="subTitle"/>
          </p:nvPr>
        </p:nvSpPr>
        <p:spPr>
          <a:xfrm>
            <a:off x="457200" y="1203480"/>
            <a:ext cx="8228880" cy="2982600"/>
          </a:xfrm>
          <a:prstGeom prst="rect">
            <a:avLst/>
          </a:prstGeom>
          <a:noFill/>
          <a:ln w="0">
            <a:noFill/>
          </a:ln>
        </p:spPr>
        <p:txBody>
          <a:bodyPr lIns="0" tIns="0" rIns="0" bIns="0" anchor="ctr">
            <a:noAutofit/>
          </a:bodyPr>
          <a:lstStyle/>
          <a:p>
            <a:pPr indent="0" algn="ctr">
              <a:buNone/>
            </a:pPr>
            <a:endParaRPr lang="de-DE" sz="3200" b="0" strike="noStrike" spc="-1">
              <a:solidFill>
                <a:srgbClr val="000000"/>
              </a:solidFill>
              <a:latin typeface="Arial"/>
            </a:endParaRPr>
          </a:p>
        </p:txBody>
      </p:sp>
      <p:sp>
        <p:nvSpPr>
          <p:cNvPr id="4" name="PlaceHolder 3"/>
          <p:cNvSpPr>
            <a:spLocks noGrp="1"/>
          </p:cNvSpPr>
          <p:nvPr>
            <p:ph type="sldNum" idx="2"/>
          </p:nvPr>
        </p:nvSpPr>
        <p:spPr/>
        <p:txBody>
          <a:bodyPr/>
          <a:lstStyle/>
          <a:p>
            <a:fld id="{5614AA8C-8E0A-48BA-A64B-B755440DF01C}" type="slidenum">
              <a:t>‹Nr.›</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57" name="PlaceHolder 2"/>
          <p:cNvSpPr>
            <a:spLocks noGrp="1"/>
          </p:cNvSpPr>
          <p:nvPr>
            <p:ph/>
          </p:nvPr>
        </p:nvSpPr>
        <p:spPr>
          <a:xfrm>
            <a:off x="457200" y="1203480"/>
            <a:ext cx="822888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4" name="PlaceHolder 3"/>
          <p:cNvSpPr>
            <a:spLocks noGrp="1"/>
          </p:cNvSpPr>
          <p:nvPr>
            <p:ph type="sldNum" idx="2"/>
          </p:nvPr>
        </p:nvSpPr>
        <p:spPr/>
        <p:txBody>
          <a:bodyPr/>
          <a:lstStyle/>
          <a:p>
            <a:fld id="{02C4B9F7-A046-4CA8-9505-F5A60A4AAB1F}" type="slidenum">
              <a:t>‹Nr.›</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59" name="PlaceHolder 2"/>
          <p:cNvSpPr>
            <a:spLocks noGrp="1"/>
          </p:cNvSpPr>
          <p:nvPr>
            <p:ph/>
          </p:nvPr>
        </p:nvSpPr>
        <p:spPr>
          <a:xfrm>
            <a:off x="45720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0" name="PlaceHolder 3"/>
          <p:cNvSpPr>
            <a:spLocks noGrp="1"/>
          </p:cNvSpPr>
          <p:nvPr>
            <p:ph/>
          </p:nvPr>
        </p:nvSpPr>
        <p:spPr>
          <a:xfrm>
            <a:off x="467388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5" name="PlaceHolder 4"/>
          <p:cNvSpPr>
            <a:spLocks noGrp="1"/>
          </p:cNvSpPr>
          <p:nvPr>
            <p:ph type="sldNum" idx="2"/>
          </p:nvPr>
        </p:nvSpPr>
        <p:spPr/>
        <p:txBody>
          <a:bodyPr/>
          <a:lstStyle/>
          <a:p>
            <a:fld id="{949C2033-780C-4A7E-AE49-51A393243155}" type="slidenum">
              <a:t>‹Nr.›</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1"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3" name="PlaceHolder 2"/>
          <p:cNvSpPr>
            <a:spLocks noGrp="1"/>
          </p:cNvSpPr>
          <p:nvPr>
            <p:ph type="sldNum" idx="2"/>
          </p:nvPr>
        </p:nvSpPr>
        <p:spPr/>
        <p:txBody>
          <a:bodyPr/>
          <a:lstStyle/>
          <a:p>
            <a:fld id="{AB022BA0-5D00-49B9-B953-5A433AA1798B}" type="slidenum">
              <a:t>‹Nr.›</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2" name="PlaceHolder 1"/>
          <p:cNvSpPr>
            <a:spLocks noGrp="1"/>
          </p:cNvSpPr>
          <p:nvPr>
            <p:ph type="subTitle"/>
          </p:nvPr>
        </p:nvSpPr>
        <p:spPr>
          <a:xfrm>
            <a:off x="729360" y="1322280"/>
            <a:ext cx="7687080" cy="7712640"/>
          </a:xfrm>
          <a:prstGeom prst="rect">
            <a:avLst/>
          </a:prstGeom>
          <a:noFill/>
          <a:ln w="0">
            <a:noFill/>
          </a:ln>
        </p:spPr>
        <p:txBody>
          <a:bodyPr lIns="0" tIns="0" rIns="0" bIns="0" anchor="ctr">
            <a:noAutofit/>
          </a:bodyPr>
          <a:lstStyle/>
          <a:p>
            <a:pPr algn="ctr"/>
            <a:endParaRPr lang="de-DE" sz="3200" b="0" strike="noStrike" spc="-1">
              <a:solidFill>
                <a:srgbClr val="000000"/>
              </a:solidFill>
              <a:latin typeface="Arial"/>
            </a:endParaRPr>
          </a:p>
        </p:txBody>
      </p:sp>
      <p:sp>
        <p:nvSpPr>
          <p:cNvPr id="3" name="PlaceHolder 2"/>
          <p:cNvSpPr>
            <a:spLocks noGrp="1"/>
          </p:cNvSpPr>
          <p:nvPr>
            <p:ph type="sldNum" idx="2"/>
          </p:nvPr>
        </p:nvSpPr>
        <p:spPr/>
        <p:txBody>
          <a:bodyPr/>
          <a:lstStyle/>
          <a:p>
            <a:fld id="{D28DE02E-C2D3-40CD-BA8C-1EE2348B692D}" type="slidenum">
              <a:t>‹Nr.›</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64"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5" name="PlaceHolder 3"/>
          <p:cNvSpPr>
            <a:spLocks noGrp="1"/>
          </p:cNvSpPr>
          <p:nvPr>
            <p:ph/>
          </p:nvPr>
        </p:nvSpPr>
        <p:spPr>
          <a:xfrm>
            <a:off x="467388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6" name="PlaceHolder 4"/>
          <p:cNvSpPr>
            <a:spLocks noGrp="1"/>
          </p:cNvSpPr>
          <p:nvPr>
            <p:ph/>
          </p:nvPr>
        </p:nvSpPr>
        <p:spPr>
          <a:xfrm>
            <a:off x="45720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2"/>
          </p:nvPr>
        </p:nvSpPr>
        <p:spPr/>
        <p:txBody>
          <a:bodyPr/>
          <a:lstStyle/>
          <a:p>
            <a:fld id="{BB089944-7DBD-4E71-95FA-E59339886492}" type="slidenum">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1" name="PlaceHolder 2"/>
          <p:cNvSpPr>
            <a:spLocks noGrp="1"/>
          </p:cNvSpPr>
          <p:nvPr>
            <p:ph type="subTitle"/>
          </p:nvPr>
        </p:nvSpPr>
        <p:spPr>
          <a:xfrm>
            <a:off x="457200" y="1203480"/>
            <a:ext cx="8228880" cy="2982600"/>
          </a:xfrm>
          <a:prstGeom prst="rect">
            <a:avLst/>
          </a:prstGeom>
          <a:noFill/>
          <a:ln w="0">
            <a:noFill/>
          </a:ln>
        </p:spPr>
        <p:txBody>
          <a:bodyPr lIns="0" tIns="0" rIns="0" bIns="0" anchor="ctr">
            <a:noAutofit/>
          </a:bodyPr>
          <a:lstStyle/>
          <a:p>
            <a:pPr indent="0" algn="ctr">
              <a:buNone/>
            </a:pPr>
            <a:endParaRPr lang="de-DE" sz="3200" b="0" strike="noStrike" spc="-1">
              <a:solidFill>
                <a:srgbClr val="000000"/>
              </a:solidFill>
              <a:latin typeface="Arial"/>
            </a:endParaRPr>
          </a:p>
        </p:txBody>
      </p:sp>
      <p:sp>
        <p:nvSpPr>
          <p:cNvPr id="4" name="PlaceHolder 3"/>
          <p:cNvSpPr>
            <a:spLocks noGrp="1"/>
          </p:cNvSpPr>
          <p:nvPr>
            <p:ph type="sldNum" idx="1"/>
          </p:nvPr>
        </p:nvSpPr>
        <p:spPr/>
        <p:txBody>
          <a:bodyPr/>
          <a:lstStyle/>
          <a:p>
            <a:fld id="{1157D6E6-2E3B-4317-BE18-F39640364529}" type="slidenum">
              <a:t>‹Nr.›</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68" name="PlaceHolder 2"/>
          <p:cNvSpPr>
            <a:spLocks noGrp="1"/>
          </p:cNvSpPr>
          <p:nvPr>
            <p:ph/>
          </p:nvPr>
        </p:nvSpPr>
        <p:spPr>
          <a:xfrm>
            <a:off x="45720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9"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70" name="PlaceHolder 4"/>
          <p:cNvSpPr>
            <a:spLocks noGrp="1"/>
          </p:cNvSpPr>
          <p:nvPr>
            <p:ph/>
          </p:nvPr>
        </p:nvSpPr>
        <p:spPr>
          <a:xfrm>
            <a:off x="467388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2"/>
          </p:nvPr>
        </p:nvSpPr>
        <p:spPr/>
        <p:txBody>
          <a:bodyPr/>
          <a:lstStyle/>
          <a:p>
            <a:fld id="{C64D3836-08E9-45EA-8FC2-F23DB7733312}" type="slidenum">
              <a:t>‹Nr.›</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72"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73"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74" name="PlaceHolder 4"/>
          <p:cNvSpPr>
            <a:spLocks noGrp="1"/>
          </p:cNvSpPr>
          <p:nvPr>
            <p:ph/>
          </p:nvPr>
        </p:nvSpPr>
        <p:spPr>
          <a:xfrm>
            <a:off x="457200" y="276120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2"/>
          </p:nvPr>
        </p:nvSpPr>
        <p:spPr/>
        <p:txBody>
          <a:bodyPr/>
          <a:lstStyle/>
          <a:p>
            <a:fld id="{444EF3FE-9F72-4FEA-800A-704CB4A7FF34}" type="slidenum">
              <a:t>‹Nr.›</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76" name="PlaceHolder 2"/>
          <p:cNvSpPr>
            <a:spLocks noGrp="1"/>
          </p:cNvSpPr>
          <p:nvPr>
            <p:ph/>
          </p:nvPr>
        </p:nvSpPr>
        <p:spPr>
          <a:xfrm>
            <a:off x="457200" y="120348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77" name="PlaceHolder 3"/>
          <p:cNvSpPr>
            <a:spLocks noGrp="1"/>
          </p:cNvSpPr>
          <p:nvPr>
            <p:ph/>
          </p:nvPr>
        </p:nvSpPr>
        <p:spPr>
          <a:xfrm>
            <a:off x="457200" y="276120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5" name="PlaceHolder 4"/>
          <p:cNvSpPr>
            <a:spLocks noGrp="1"/>
          </p:cNvSpPr>
          <p:nvPr>
            <p:ph type="sldNum" idx="2"/>
          </p:nvPr>
        </p:nvSpPr>
        <p:spPr/>
        <p:txBody>
          <a:bodyPr/>
          <a:lstStyle/>
          <a:p>
            <a:fld id="{1C665F20-F29A-4FC7-8F73-3C2AB0C786A0}" type="slidenum">
              <a:t>‹Nr.›</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79"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80"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81" name="PlaceHolder 4"/>
          <p:cNvSpPr>
            <a:spLocks noGrp="1"/>
          </p:cNvSpPr>
          <p:nvPr>
            <p:ph/>
          </p:nvPr>
        </p:nvSpPr>
        <p:spPr>
          <a:xfrm>
            <a:off x="45720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82" name="PlaceHolder 5"/>
          <p:cNvSpPr>
            <a:spLocks noGrp="1"/>
          </p:cNvSpPr>
          <p:nvPr>
            <p:ph/>
          </p:nvPr>
        </p:nvSpPr>
        <p:spPr>
          <a:xfrm>
            <a:off x="467388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7" name="PlaceHolder 6"/>
          <p:cNvSpPr>
            <a:spLocks noGrp="1"/>
          </p:cNvSpPr>
          <p:nvPr>
            <p:ph type="sldNum" idx="2"/>
          </p:nvPr>
        </p:nvSpPr>
        <p:spPr/>
        <p:txBody>
          <a:bodyPr/>
          <a:lstStyle/>
          <a:p>
            <a:fld id="{3997F6F1-B13E-47F3-B0F4-914A5B8A25A2}" type="slidenum">
              <a:t>‹Nr.›</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84" name="PlaceHolder 2"/>
          <p:cNvSpPr>
            <a:spLocks noGrp="1"/>
          </p:cNvSpPr>
          <p:nvPr>
            <p:ph/>
          </p:nvPr>
        </p:nvSpPr>
        <p:spPr>
          <a:xfrm>
            <a:off x="45720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85" name="PlaceHolder 3"/>
          <p:cNvSpPr>
            <a:spLocks noGrp="1"/>
          </p:cNvSpPr>
          <p:nvPr>
            <p:ph/>
          </p:nvPr>
        </p:nvSpPr>
        <p:spPr>
          <a:xfrm>
            <a:off x="323964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86" name="PlaceHolder 4"/>
          <p:cNvSpPr>
            <a:spLocks noGrp="1"/>
          </p:cNvSpPr>
          <p:nvPr>
            <p:ph/>
          </p:nvPr>
        </p:nvSpPr>
        <p:spPr>
          <a:xfrm>
            <a:off x="602208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87" name="PlaceHolder 5"/>
          <p:cNvSpPr>
            <a:spLocks noGrp="1"/>
          </p:cNvSpPr>
          <p:nvPr>
            <p:ph/>
          </p:nvPr>
        </p:nvSpPr>
        <p:spPr>
          <a:xfrm>
            <a:off x="45720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88" name="PlaceHolder 6"/>
          <p:cNvSpPr>
            <a:spLocks noGrp="1"/>
          </p:cNvSpPr>
          <p:nvPr>
            <p:ph/>
          </p:nvPr>
        </p:nvSpPr>
        <p:spPr>
          <a:xfrm>
            <a:off x="323964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89" name="PlaceHolder 7"/>
          <p:cNvSpPr>
            <a:spLocks noGrp="1"/>
          </p:cNvSpPr>
          <p:nvPr>
            <p:ph/>
          </p:nvPr>
        </p:nvSpPr>
        <p:spPr>
          <a:xfrm>
            <a:off x="602208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9" name="PlaceHolder 8"/>
          <p:cNvSpPr>
            <a:spLocks noGrp="1"/>
          </p:cNvSpPr>
          <p:nvPr>
            <p:ph type="sldNum" idx="2"/>
          </p:nvPr>
        </p:nvSpPr>
        <p:spPr/>
        <p:txBody>
          <a:bodyPr/>
          <a:lstStyle/>
          <a:p>
            <a:fld id="{C37011A4-9E4F-4EF5-83A2-969E2BF89BA4}" type="slidenum">
              <a:t>‹Nr.›</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3"/>
          </p:nvPr>
        </p:nvSpPr>
        <p:spPr/>
        <p:txBody>
          <a:bodyPr/>
          <a:lstStyle/>
          <a:p>
            <a:fld id="{189C41A0-483E-4952-868B-B632ADA02D61}" type="slidenum">
              <a:t>‹Nr.›</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8"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99" name="PlaceHolder 2"/>
          <p:cNvSpPr>
            <a:spLocks noGrp="1"/>
          </p:cNvSpPr>
          <p:nvPr>
            <p:ph type="subTitle"/>
          </p:nvPr>
        </p:nvSpPr>
        <p:spPr>
          <a:xfrm>
            <a:off x="457200" y="1203480"/>
            <a:ext cx="8228880" cy="2982600"/>
          </a:xfrm>
          <a:prstGeom prst="rect">
            <a:avLst/>
          </a:prstGeom>
          <a:noFill/>
          <a:ln w="0">
            <a:noFill/>
          </a:ln>
        </p:spPr>
        <p:txBody>
          <a:bodyPr lIns="0" tIns="0" rIns="0" bIns="0" anchor="ctr">
            <a:noAutofit/>
          </a:bodyPr>
          <a:lstStyle/>
          <a:p>
            <a:pPr indent="0" algn="ctr">
              <a:buNone/>
            </a:pPr>
            <a:endParaRPr lang="de-DE" sz="3200" b="0" strike="noStrike" spc="-1">
              <a:solidFill>
                <a:srgbClr val="000000"/>
              </a:solidFill>
              <a:latin typeface="Arial"/>
            </a:endParaRPr>
          </a:p>
        </p:txBody>
      </p:sp>
      <p:sp>
        <p:nvSpPr>
          <p:cNvPr id="4" name="PlaceHolder 3"/>
          <p:cNvSpPr>
            <a:spLocks noGrp="1"/>
          </p:cNvSpPr>
          <p:nvPr>
            <p:ph type="sldNum" idx="3"/>
          </p:nvPr>
        </p:nvSpPr>
        <p:spPr/>
        <p:txBody>
          <a:bodyPr/>
          <a:lstStyle/>
          <a:p>
            <a:fld id="{9F0DACA2-16A8-4134-9513-31919DF58D93}" type="slidenum">
              <a:t>‹Nr.›</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01" name="PlaceHolder 2"/>
          <p:cNvSpPr>
            <a:spLocks noGrp="1"/>
          </p:cNvSpPr>
          <p:nvPr>
            <p:ph/>
          </p:nvPr>
        </p:nvSpPr>
        <p:spPr>
          <a:xfrm>
            <a:off x="457200" y="1203480"/>
            <a:ext cx="822888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4" name="PlaceHolder 3"/>
          <p:cNvSpPr>
            <a:spLocks noGrp="1"/>
          </p:cNvSpPr>
          <p:nvPr>
            <p:ph type="sldNum" idx="3"/>
          </p:nvPr>
        </p:nvSpPr>
        <p:spPr/>
        <p:txBody>
          <a:bodyPr/>
          <a:lstStyle/>
          <a:p>
            <a:fld id="{F1FFBD6B-0CDF-439F-915A-0C285C026E5D}" type="slidenum">
              <a:t>‹Nr.›</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03" name="PlaceHolder 2"/>
          <p:cNvSpPr>
            <a:spLocks noGrp="1"/>
          </p:cNvSpPr>
          <p:nvPr>
            <p:ph/>
          </p:nvPr>
        </p:nvSpPr>
        <p:spPr>
          <a:xfrm>
            <a:off x="45720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04" name="PlaceHolder 3"/>
          <p:cNvSpPr>
            <a:spLocks noGrp="1"/>
          </p:cNvSpPr>
          <p:nvPr>
            <p:ph/>
          </p:nvPr>
        </p:nvSpPr>
        <p:spPr>
          <a:xfrm>
            <a:off x="467388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5" name="PlaceHolder 4"/>
          <p:cNvSpPr>
            <a:spLocks noGrp="1"/>
          </p:cNvSpPr>
          <p:nvPr>
            <p:ph type="sldNum" idx="3"/>
          </p:nvPr>
        </p:nvSpPr>
        <p:spPr/>
        <p:txBody>
          <a:bodyPr/>
          <a:lstStyle/>
          <a:p>
            <a:fld id="{0945619C-199C-439A-BC7B-5EFD342511C1}" type="slidenum">
              <a:t>‹Nr.›</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5"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3" name="PlaceHolder 2"/>
          <p:cNvSpPr>
            <a:spLocks noGrp="1"/>
          </p:cNvSpPr>
          <p:nvPr>
            <p:ph type="sldNum" idx="3"/>
          </p:nvPr>
        </p:nvSpPr>
        <p:spPr/>
        <p:txBody>
          <a:bodyPr/>
          <a:lstStyle/>
          <a:p>
            <a:fld id="{E50B5166-4F4A-4718-AE7B-E7D7989FC3C6}" type="slidenum">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3" name="PlaceHolder 2"/>
          <p:cNvSpPr>
            <a:spLocks noGrp="1"/>
          </p:cNvSpPr>
          <p:nvPr>
            <p:ph/>
          </p:nvPr>
        </p:nvSpPr>
        <p:spPr>
          <a:xfrm>
            <a:off x="457200" y="1203480"/>
            <a:ext cx="822888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4" name="PlaceHolder 3"/>
          <p:cNvSpPr>
            <a:spLocks noGrp="1"/>
          </p:cNvSpPr>
          <p:nvPr>
            <p:ph type="sldNum" idx="1"/>
          </p:nvPr>
        </p:nvSpPr>
        <p:spPr/>
        <p:txBody>
          <a:bodyPr/>
          <a:lstStyle/>
          <a:p>
            <a:fld id="{0350A766-FAEB-4298-9E79-5A4C38192E40}" type="slidenum">
              <a:t>‹Nr.›</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6" name="PlaceHolder 1"/>
          <p:cNvSpPr>
            <a:spLocks noGrp="1"/>
          </p:cNvSpPr>
          <p:nvPr>
            <p:ph type="subTitle"/>
          </p:nvPr>
        </p:nvSpPr>
        <p:spPr>
          <a:xfrm>
            <a:off x="729360" y="1322280"/>
            <a:ext cx="7687080" cy="7712640"/>
          </a:xfrm>
          <a:prstGeom prst="rect">
            <a:avLst/>
          </a:prstGeom>
          <a:noFill/>
          <a:ln w="0">
            <a:noFill/>
          </a:ln>
        </p:spPr>
        <p:txBody>
          <a:bodyPr lIns="0" tIns="0" rIns="0" bIns="0" anchor="ctr">
            <a:noAutofit/>
          </a:bodyPr>
          <a:lstStyle/>
          <a:p>
            <a:pPr algn="ctr"/>
            <a:endParaRPr lang="de-DE" sz="3200" b="0" strike="noStrike" spc="-1">
              <a:solidFill>
                <a:srgbClr val="000000"/>
              </a:solidFill>
              <a:latin typeface="Arial"/>
            </a:endParaRPr>
          </a:p>
        </p:txBody>
      </p:sp>
      <p:sp>
        <p:nvSpPr>
          <p:cNvPr id="3" name="PlaceHolder 2"/>
          <p:cNvSpPr>
            <a:spLocks noGrp="1"/>
          </p:cNvSpPr>
          <p:nvPr>
            <p:ph type="sldNum" idx="3"/>
          </p:nvPr>
        </p:nvSpPr>
        <p:spPr/>
        <p:txBody>
          <a:bodyPr/>
          <a:lstStyle/>
          <a:p>
            <a:fld id="{D4C29A31-6B7E-4375-B0D3-EB2CA4CD4422}" type="slidenum">
              <a:t>‹Nr.›</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08"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09" name="PlaceHolder 3"/>
          <p:cNvSpPr>
            <a:spLocks noGrp="1"/>
          </p:cNvSpPr>
          <p:nvPr>
            <p:ph/>
          </p:nvPr>
        </p:nvSpPr>
        <p:spPr>
          <a:xfrm>
            <a:off x="467388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10" name="PlaceHolder 4"/>
          <p:cNvSpPr>
            <a:spLocks noGrp="1"/>
          </p:cNvSpPr>
          <p:nvPr>
            <p:ph/>
          </p:nvPr>
        </p:nvSpPr>
        <p:spPr>
          <a:xfrm>
            <a:off x="45720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3"/>
          </p:nvPr>
        </p:nvSpPr>
        <p:spPr/>
        <p:txBody>
          <a:bodyPr/>
          <a:lstStyle/>
          <a:p>
            <a:fld id="{3D7C6505-78FD-46CC-9862-6C55E8F96681}" type="slidenum">
              <a:t>‹Nr.›</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12" name="PlaceHolder 2"/>
          <p:cNvSpPr>
            <a:spLocks noGrp="1"/>
          </p:cNvSpPr>
          <p:nvPr>
            <p:ph/>
          </p:nvPr>
        </p:nvSpPr>
        <p:spPr>
          <a:xfrm>
            <a:off x="45720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13"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14" name="PlaceHolder 4"/>
          <p:cNvSpPr>
            <a:spLocks noGrp="1"/>
          </p:cNvSpPr>
          <p:nvPr>
            <p:ph/>
          </p:nvPr>
        </p:nvSpPr>
        <p:spPr>
          <a:xfrm>
            <a:off x="467388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3"/>
          </p:nvPr>
        </p:nvSpPr>
        <p:spPr/>
        <p:txBody>
          <a:bodyPr/>
          <a:lstStyle/>
          <a:p>
            <a:fld id="{3C1FD23D-2909-4284-9CC3-F39EFD783D9D}" type="slidenum">
              <a:t>‹Nr.›</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16"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17"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18" name="PlaceHolder 4"/>
          <p:cNvSpPr>
            <a:spLocks noGrp="1"/>
          </p:cNvSpPr>
          <p:nvPr>
            <p:ph/>
          </p:nvPr>
        </p:nvSpPr>
        <p:spPr>
          <a:xfrm>
            <a:off x="457200" y="276120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3"/>
          </p:nvPr>
        </p:nvSpPr>
        <p:spPr/>
        <p:txBody>
          <a:bodyPr/>
          <a:lstStyle/>
          <a:p>
            <a:fld id="{CCF356D6-1464-4EA2-AD55-57FABEC1A15B}" type="slidenum">
              <a:t>‹Nr.›</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20" name="PlaceHolder 2"/>
          <p:cNvSpPr>
            <a:spLocks noGrp="1"/>
          </p:cNvSpPr>
          <p:nvPr>
            <p:ph/>
          </p:nvPr>
        </p:nvSpPr>
        <p:spPr>
          <a:xfrm>
            <a:off x="457200" y="120348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21" name="PlaceHolder 3"/>
          <p:cNvSpPr>
            <a:spLocks noGrp="1"/>
          </p:cNvSpPr>
          <p:nvPr>
            <p:ph/>
          </p:nvPr>
        </p:nvSpPr>
        <p:spPr>
          <a:xfrm>
            <a:off x="457200" y="276120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5" name="PlaceHolder 4"/>
          <p:cNvSpPr>
            <a:spLocks noGrp="1"/>
          </p:cNvSpPr>
          <p:nvPr>
            <p:ph type="sldNum" idx="3"/>
          </p:nvPr>
        </p:nvSpPr>
        <p:spPr/>
        <p:txBody>
          <a:bodyPr/>
          <a:lstStyle/>
          <a:p>
            <a:fld id="{90813671-A9EC-4302-80B8-2674D43D9E36}" type="slidenum">
              <a:t>‹Nr.›</a:t>
            </a:fld>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22"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23"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24"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25" name="PlaceHolder 4"/>
          <p:cNvSpPr>
            <a:spLocks noGrp="1"/>
          </p:cNvSpPr>
          <p:nvPr>
            <p:ph/>
          </p:nvPr>
        </p:nvSpPr>
        <p:spPr>
          <a:xfrm>
            <a:off x="45720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26" name="PlaceHolder 5"/>
          <p:cNvSpPr>
            <a:spLocks noGrp="1"/>
          </p:cNvSpPr>
          <p:nvPr>
            <p:ph/>
          </p:nvPr>
        </p:nvSpPr>
        <p:spPr>
          <a:xfrm>
            <a:off x="467388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7" name="PlaceHolder 6"/>
          <p:cNvSpPr>
            <a:spLocks noGrp="1"/>
          </p:cNvSpPr>
          <p:nvPr>
            <p:ph type="sldNum" idx="3"/>
          </p:nvPr>
        </p:nvSpPr>
        <p:spPr/>
        <p:txBody>
          <a:bodyPr/>
          <a:lstStyle/>
          <a:p>
            <a:fld id="{027AE5A1-ACF9-414D-A538-DB90318A059E}" type="slidenum">
              <a:t>‹Nr.›</a:t>
            </a:fld>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28" name="PlaceHolder 2"/>
          <p:cNvSpPr>
            <a:spLocks noGrp="1"/>
          </p:cNvSpPr>
          <p:nvPr>
            <p:ph/>
          </p:nvPr>
        </p:nvSpPr>
        <p:spPr>
          <a:xfrm>
            <a:off x="45720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29" name="PlaceHolder 3"/>
          <p:cNvSpPr>
            <a:spLocks noGrp="1"/>
          </p:cNvSpPr>
          <p:nvPr>
            <p:ph/>
          </p:nvPr>
        </p:nvSpPr>
        <p:spPr>
          <a:xfrm>
            <a:off x="323964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30" name="PlaceHolder 4"/>
          <p:cNvSpPr>
            <a:spLocks noGrp="1"/>
          </p:cNvSpPr>
          <p:nvPr>
            <p:ph/>
          </p:nvPr>
        </p:nvSpPr>
        <p:spPr>
          <a:xfrm>
            <a:off x="602208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31" name="PlaceHolder 5"/>
          <p:cNvSpPr>
            <a:spLocks noGrp="1"/>
          </p:cNvSpPr>
          <p:nvPr>
            <p:ph/>
          </p:nvPr>
        </p:nvSpPr>
        <p:spPr>
          <a:xfrm>
            <a:off x="45720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32" name="PlaceHolder 6"/>
          <p:cNvSpPr>
            <a:spLocks noGrp="1"/>
          </p:cNvSpPr>
          <p:nvPr>
            <p:ph/>
          </p:nvPr>
        </p:nvSpPr>
        <p:spPr>
          <a:xfrm>
            <a:off x="323964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33" name="PlaceHolder 7"/>
          <p:cNvSpPr>
            <a:spLocks noGrp="1"/>
          </p:cNvSpPr>
          <p:nvPr>
            <p:ph/>
          </p:nvPr>
        </p:nvSpPr>
        <p:spPr>
          <a:xfrm>
            <a:off x="602208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9" name="PlaceHolder 8"/>
          <p:cNvSpPr>
            <a:spLocks noGrp="1"/>
          </p:cNvSpPr>
          <p:nvPr>
            <p:ph type="sldNum" idx="3"/>
          </p:nvPr>
        </p:nvSpPr>
        <p:spPr/>
        <p:txBody>
          <a:bodyPr/>
          <a:lstStyle/>
          <a:p>
            <a:fld id="{27C955D8-D459-4A1A-8F50-91793080FE1F}" type="slidenum">
              <a:t>‹Nr.›</a:t>
            </a:fld>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4"/>
          </p:nvPr>
        </p:nvSpPr>
        <p:spPr/>
        <p:txBody>
          <a:bodyPr/>
          <a:lstStyle/>
          <a:p>
            <a:fld id="{592739C4-41F8-4F18-9A6D-E2717E281E63}" type="slidenum">
              <a:t>‹Nr.›</a:t>
            </a:fld>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42"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43" name="PlaceHolder 2"/>
          <p:cNvSpPr>
            <a:spLocks noGrp="1"/>
          </p:cNvSpPr>
          <p:nvPr>
            <p:ph type="subTitle"/>
          </p:nvPr>
        </p:nvSpPr>
        <p:spPr>
          <a:xfrm>
            <a:off x="457200" y="1203480"/>
            <a:ext cx="8228880" cy="2982600"/>
          </a:xfrm>
          <a:prstGeom prst="rect">
            <a:avLst/>
          </a:prstGeom>
          <a:noFill/>
          <a:ln w="0">
            <a:noFill/>
          </a:ln>
        </p:spPr>
        <p:txBody>
          <a:bodyPr lIns="0" tIns="0" rIns="0" bIns="0" anchor="ctr">
            <a:noAutofit/>
          </a:bodyPr>
          <a:lstStyle/>
          <a:p>
            <a:pPr indent="0" algn="ctr">
              <a:buNone/>
            </a:pPr>
            <a:endParaRPr lang="de-DE" sz="3200" b="0" strike="noStrike" spc="-1">
              <a:solidFill>
                <a:srgbClr val="000000"/>
              </a:solidFill>
              <a:latin typeface="Arial"/>
            </a:endParaRPr>
          </a:p>
        </p:txBody>
      </p:sp>
      <p:sp>
        <p:nvSpPr>
          <p:cNvPr id="4" name="PlaceHolder 3"/>
          <p:cNvSpPr>
            <a:spLocks noGrp="1"/>
          </p:cNvSpPr>
          <p:nvPr>
            <p:ph type="sldNum" idx="4"/>
          </p:nvPr>
        </p:nvSpPr>
        <p:spPr/>
        <p:txBody>
          <a:bodyPr/>
          <a:lstStyle/>
          <a:p>
            <a:fld id="{38479DD4-6A05-4D93-9F2E-DBD96A7F4C6C}" type="slidenum">
              <a:t>‹Nr.›</a:t>
            </a:fld>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44"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45" name="PlaceHolder 2"/>
          <p:cNvSpPr>
            <a:spLocks noGrp="1"/>
          </p:cNvSpPr>
          <p:nvPr>
            <p:ph/>
          </p:nvPr>
        </p:nvSpPr>
        <p:spPr>
          <a:xfrm>
            <a:off x="457200" y="1203480"/>
            <a:ext cx="822888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4" name="PlaceHolder 3"/>
          <p:cNvSpPr>
            <a:spLocks noGrp="1"/>
          </p:cNvSpPr>
          <p:nvPr>
            <p:ph type="sldNum" idx="4"/>
          </p:nvPr>
        </p:nvSpPr>
        <p:spPr/>
        <p:txBody>
          <a:bodyPr/>
          <a:lstStyle/>
          <a:p>
            <a:fld id="{B6377479-9A42-4E23-A4E7-0B4E8DBAB0C1}" type="slidenum">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5" name="PlaceHolder 2"/>
          <p:cNvSpPr>
            <a:spLocks noGrp="1"/>
          </p:cNvSpPr>
          <p:nvPr>
            <p:ph/>
          </p:nvPr>
        </p:nvSpPr>
        <p:spPr>
          <a:xfrm>
            <a:off x="45720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6" name="PlaceHolder 3"/>
          <p:cNvSpPr>
            <a:spLocks noGrp="1"/>
          </p:cNvSpPr>
          <p:nvPr>
            <p:ph/>
          </p:nvPr>
        </p:nvSpPr>
        <p:spPr>
          <a:xfrm>
            <a:off x="467388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5" name="PlaceHolder 4"/>
          <p:cNvSpPr>
            <a:spLocks noGrp="1"/>
          </p:cNvSpPr>
          <p:nvPr>
            <p:ph type="sldNum" idx="1"/>
          </p:nvPr>
        </p:nvSpPr>
        <p:spPr/>
        <p:txBody>
          <a:bodyPr/>
          <a:lstStyle/>
          <a:p>
            <a:fld id="{8642B3AC-1305-4B9E-BF41-9F974B3987D0}" type="slidenum">
              <a:t>‹Nr.›</a:t>
            </a:fld>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47" name="PlaceHolder 2"/>
          <p:cNvSpPr>
            <a:spLocks noGrp="1"/>
          </p:cNvSpPr>
          <p:nvPr>
            <p:ph/>
          </p:nvPr>
        </p:nvSpPr>
        <p:spPr>
          <a:xfrm>
            <a:off x="45720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48" name="PlaceHolder 3"/>
          <p:cNvSpPr>
            <a:spLocks noGrp="1"/>
          </p:cNvSpPr>
          <p:nvPr>
            <p:ph/>
          </p:nvPr>
        </p:nvSpPr>
        <p:spPr>
          <a:xfrm>
            <a:off x="467388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5" name="PlaceHolder 4"/>
          <p:cNvSpPr>
            <a:spLocks noGrp="1"/>
          </p:cNvSpPr>
          <p:nvPr>
            <p:ph type="sldNum" idx="4"/>
          </p:nvPr>
        </p:nvSpPr>
        <p:spPr/>
        <p:txBody>
          <a:bodyPr/>
          <a:lstStyle/>
          <a:p>
            <a:fld id="{86BD6056-1412-48CA-9B18-4FC00A2105A4}" type="slidenum">
              <a:t>‹Nr.›</a:t>
            </a:fld>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49"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3" name="PlaceHolder 2"/>
          <p:cNvSpPr>
            <a:spLocks noGrp="1"/>
          </p:cNvSpPr>
          <p:nvPr>
            <p:ph type="sldNum" idx="4"/>
          </p:nvPr>
        </p:nvSpPr>
        <p:spPr/>
        <p:txBody>
          <a:bodyPr/>
          <a:lstStyle/>
          <a:p>
            <a:fld id="{19379738-8C0B-4CA1-BD94-CFA9050BB58C}" type="slidenum">
              <a:t>‹Nr.›</a:t>
            </a:fld>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50" name="PlaceHolder 1"/>
          <p:cNvSpPr>
            <a:spLocks noGrp="1"/>
          </p:cNvSpPr>
          <p:nvPr>
            <p:ph type="subTitle"/>
          </p:nvPr>
        </p:nvSpPr>
        <p:spPr>
          <a:xfrm>
            <a:off x="729360" y="1322280"/>
            <a:ext cx="7687080" cy="7712640"/>
          </a:xfrm>
          <a:prstGeom prst="rect">
            <a:avLst/>
          </a:prstGeom>
          <a:noFill/>
          <a:ln w="0">
            <a:noFill/>
          </a:ln>
        </p:spPr>
        <p:txBody>
          <a:bodyPr lIns="0" tIns="0" rIns="0" bIns="0" anchor="ctr">
            <a:noAutofit/>
          </a:bodyPr>
          <a:lstStyle/>
          <a:p>
            <a:pPr algn="ctr"/>
            <a:endParaRPr lang="de-DE" sz="3200" b="0" strike="noStrike" spc="-1">
              <a:solidFill>
                <a:srgbClr val="000000"/>
              </a:solidFill>
              <a:latin typeface="Arial"/>
            </a:endParaRPr>
          </a:p>
        </p:txBody>
      </p:sp>
      <p:sp>
        <p:nvSpPr>
          <p:cNvPr id="3" name="PlaceHolder 2"/>
          <p:cNvSpPr>
            <a:spLocks noGrp="1"/>
          </p:cNvSpPr>
          <p:nvPr>
            <p:ph type="sldNum" idx="4"/>
          </p:nvPr>
        </p:nvSpPr>
        <p:spPr/>
        <p:txBody>
          <a:bodyPr/>
          <a:lstStyle/>
          <a:p>
            <a:fld id="{7AB095BC-AEFD-47CF-B58B-7A6FCA64632A}" type="slidenum">
              <a:t>‹Nr.›</a:t>
            </a:fld>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52"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53" name="PlaceHolder 3"/>
          <p:cNvSpPr>
            <a:spLocks noGrp="1"/>
          </p:cNvSpPr>
          <p:nvPr>
            <p:ph/>
          </p:nvPr>
        </p:nvSpPr>
        <p:spPr>
          <a:xfrm>
            <a:off x="467388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54" name="PlaceHolder 4"/>
          <p:cNvSpPr>
            <a:spLocks noGrp="1"/>
          </p:cNvSpPr>
          <p:nvPr>
            <p:ph/>
          </p:nvPr>
        </p:nvSpPr>
        <p:spPr>
          <a:xfrm>
            <a:off x="45720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4"/>
          </p:nvPr>
        </p:nvSpPr>
        <p:spPr/>
        <p:txBody>
          <a:bodyPr/>
          <a:lstStyle/>
          <a:p>
            <a:fld id="{5AF23475-1CDE-456F-9D22-5280EBE62233}" type="slidenum">
              <a:t>‹Nr.›</a:t>
            </a:fld>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5"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56" name="PlaceHolder 2"/>
          <p:cNvSpPr>
            <a:spLocks noGrp="1"/>
          </p:cNvSpPr>
          <p:nvPr>
            <p:ph/>
          </p:nvPr>
        </p:nvSpPr>
        <p:spPr>
          <a:xfrm>
            <a:off x="45720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57"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58" name="PlaceHolder 4"/>
          <p:cNvSpPr>
            <a:spLocks noGrp="1"/>
          </p:cNvSpPr>
          <p:nvPr>
            <p:ph/>
          </p:nvPr>
        </p:nvSpPr>
        <p:spPr>
          <a:xfrm>
            <a:off x="467388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4"/>
          </p:nvPr>
        </p:nvSpPr>
        <p:spPr/>
        <p:txBody>
          <a:bodyPr/>
          <a:lstStyle/>
          <a:p>
            <a:fld id="{3FEB06E0-8CD3-452A-8A76-3F7441DE9708}" type="slidenum">
              <a:t>‹Nr.›</a:t>
            </a:fld>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59"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60"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61"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62" name="PlaceHolder 4"/>
          <p:cNvSpPr>
            <a:spLocks noGrp="1"/>
          </p:cNvSpPr>
          <p:nvPr>
            <p:ph/>
          </p:nvPr>
        </p:nvSpPr>
        <p:spPr>
          <a:xfrm>
            <a:off x="457200" y="276120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4"/>
          </p:nvPr>
        </p:nvSpPr>
        <p:spPr/>
        <p:txBody>
          <a:bodyPr/>
          <a:lstStyle/>
          <a:p>
            <a:fld id="{1633E0F7-5A20-45DA-BB63-BF3F097D8A35}" type="slidenum">
              <a:t>‹Nr.›</a:t>
            </a:fld>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63"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64" name="PlaceHolder 2"/>
          <p:cNvSpPr>
            <a:spLocks noGrp="1"/>
          </p:cNvSpPr>
          <p:nvPr>
            <p:ph/>
          </p:nvPr>
        </p:nvSpPr>
        <p:spPr>
          <a:xfrm>
            <a:off x="457200" y="120348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65" name="PlaceHolder 3"/>
          <p:cNvSpPr>
            <a:spLocks noGrp="1"/>
          </p:cNvSpPr>
          <p:nvPr>
            <p:ph/>
          </p:nvPr>
        </p:nvSpPr>
        <p:spPr>
          <a:xfrm>
            <a:off x="457200" y="276120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5" name="PlaceHolder 4"/>
          <p:cNvSpPr>
            <a:spLocks noGrp="1"/>
          </p:cNvSpPr>
          <p:nvPr>
            <p:ph type="sldNum" idx="4"/>
          </p:nvPr>
        </p:nvSpPr>
        <p:spPr/>
        <p:txBody>
          <a:bodyPr/>
          <a:lstStyle/>
          <a:p>
            <a:fld id="{B3E5D8EA-E120-4F1F-9A42-1527F15966A5}" type="slidenum">
              <a:t>‹Nr.›</a:t>
            </a:fld>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67"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68"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69" name="PlaceHolder 4"/>
          <p:cNvSpPr>
            <a:spLocks noGrp="1"/>
          </p:cNvSpPr>
          <p:nvPr>
            <p:ph/>
          </p:nvPr>
        </p:nvSpPr>
        <p:spPr>
          <a:xfrm>
            <a:off x="45720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70" name="PlaceHolder 5"/>
          <p:cNvSpPr>
            <a:spLocks noGrp="1"/>
          </p:cNvSpPr>
          <p:nvPr>
            <p:ph/>
          </p:nvPr>
        </p:nvSpPr>
        <p:spPr>
          <a:xfrm>
            <a:off x="467388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7" name="PlaceHolder 6"/>
          <p:cNvSpPr>
            <a:spLocks noGrp="1"/>
          </p:cNvSpPr>
          <p:nvPr>
            <p:ph type="sldNum" idx="4"/>
          </p:nvPr>
        </p:nvSpPr>
        <p:spPr/>
        <p:txBody>
          <a:bodyPr/>
          <a:lstStyle/>
          <a:p>
            <a:fld id="{E242F7DB-D5DD-418A-8280-253CF2279439}" type="slidenum">
              <a:t>‹Nr.›</a:t>
            </a:fld>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71"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72" name="PlaceHolder 2"/>
          <p:cNvSpPr>
            <a:spLocks noGrp="1"/>
          </p:cNvSpPr>
          <p:nvPr>
            <p:ph/>
          </p:nvPr>
        </p:nvSpPr>
        <p:spPr>
          <a:xfrm>
            <a:off x="45720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73" name="PlaceHolder 3"/>
          <p:cNvSpPr>
            <a:spLocks noGrp="1"/>
          </p:cNvSpPr>
          <p:nvPr>
            <p:ph/>
          </p:nvPr>
        </p:nvSpPr>
        <p:spPr>
          <a:xfrm>
            <a:off x="323964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74" name="PlaceHolder 4"/>
          <p:cNvSpPr>
            <a:spLocks noGrp="1"/>
          </p:cNvSpPr>
          <p:nvPr>
            <p:ph/>
          </p:nvPr>
        </p:nvSpPr>
        <p:spPr>
          <a:xfrm>
            <a:off x="602208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75" name="PlaceHolder 5"/>
          <p:cNvSpPr>
            <a:spLocks noGrp="1"/>
          </p:cNvSpPr>
          <p:nvPr>
            <p:ph/>
          </p:nvPr>
        </p:nvSpPr>
        <p:spPr>
          <a:xfrm>
            <a:off x="45720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76" name="PlaceHolder 6"/>
          <p:cNvSpPr>
            <a:spLocks noGrp="1"/>
          </p:cNvSpPr>
          <p:nvPr>
            <p:ph/>
          </p:nvPr>
        </p:nvSpPr>
        <p:spPr>
          <a:xfrm>
            <a:off x="323964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77" name="PlaceHolder 7"/>
          <p:cNvSpPr>
            <a:spLocks noGrp="1"/>
          </p:cNvSpPr>
          <p:nvPr>
            <p:ph/>
          </p:nvPr>
        </p:nvSpPr>
        <p:spPr>
          <a:xfrm>
            <a:off x="602208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9" name="PlaceHolder 8"/>
          <p:cNvSpPr>
            <a:spLocks noGrp="1"/>
          </p:cNvSpPr>
          <p:nvPr>
            <p:ph type="sldNum" idx="4"/>
          </p:nvPr>
        </p:nvSpPr>
        <p:spPr/>
        <p:txBody>
          <a:bodyPr/>
          <a:lstStyle/>
          <a:p>
            <a:fld id="{2C953FB2-DB92-4277-A623-81D044A4D373}" type="slidenum">
              <a:t>‹Nr.›</a:t>
            </a:fld>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5"/>
          </p:nvPr>
        </p:nvSpPr>
        <p:spPr/>
        <p:txBody>
          <a:bodyPr/>
          <a:lstStyle/>
          <a:p>
            <a:fld id="{1768CB2C-527A-47FB-BF72-9934616E19C8}" type="slidenum">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3" name="PlaceHolder 2"/>
          <p:cNvSpPr>
            <a:spLocks noGrp="1"/>
          </p:cNvSpPr>
          <p:nvPr>
            <p:ph type="sldNum" idx="1"/>
          </p:nvPr>
        </p:nvSpPr>
        <p:spPr/>
        <p:txBody>
          <a:bodyPr/>
          <a:lstStyle/>
          <a:p>
            <a:fld id="{26471C47-EDA8-4CF3-A0FC-48454D77D808}" type="slidenum">
              <a:t>‹Nr.›</a:t>
            </a:fld>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86"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87" name="PlaceHolder 2"/>
          <p:cNvSpPr>
            <a:spLocks noGrp="1"/>
          </p:cNvSpPr>
          <p:nvPr>
            <p:ph type="subTitle"/>
          </p:nvPr>
        </p:nvSpPr>
        <p:spPr>
          <a:xfrm>
            <a:off x="457200" y="1203480"/>
            <a:ext cx="8228880" cy="2982600"/>
          </a:xfrm>
          <a:prstGeom prst="rect">
            <a:avLst/>
          </a:prstGeom>
          <a:noFill/>
          <a:ln w="0">
            <a:noFill/>
          </a:ln>
        </p:spPr>
        <p:txBody>
          <a:bodyPr lIns="0" tIns="0" rIns="0" bIns="0" anchor="ctr">
            <a:noAutofit/>
          </a:bodyPr>
          <a:lstStyle/>
          <a:p>
            <a:pPr indent="0" algn="ctr">
              <a:buNone/>
            </a:pPr>
            <a:endParaRPr lang="de-DE" sz="3200" b="0" strike="noStrike" spc="-1">
              <a:solidFill>
                <a:srgbClr val="000000"/>
              </a:solidFill>
              <a:latin typeface="Arial"/>
            </a:endParaRPr>
          </a:p>
        </p:txBody>
      </p:sp>
      <p:sp>
        <p:nvSpPr>
          <p:cNvPr id="4" name="PlaceHolder 3"/>
          <p:cNvSpPr>
            <a:spLocks noGrp="1"/>
          </p:cNvSpPr>
          <p:nvPr>
            <p:ph type="sldNum" idx="5"/>
          </p:nvPr>
        </p:nvSpPr>
        <p:spPr/>
        <p:txBody>
          <a:bodyPr/>
          <a:lstStyle/>
          <a:p>
            <a:fld id="{0764868A-3480-4A3D-886F-C201ABFCB7DC}" type="slidenum">
              <a:t>‹Nr.›</a:t>
            </a:fld>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88"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89" name="PlaceHolder 2"/>
          <p:cNvSpPr>
            <a:spLocks noGrp="1"/>
          </p:cNvSpPr>
          <p:nvPr>
            <p:ph/>
          </p:nvPr>
        </p:nvSpPr>
        <p:spPr>
          <a:xfrm>
            <a:off x="457200" y="1203480"/>
            <a:ext cx="822888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4" name="PlaceHolder 3"/>
          <p:cNvSpPr>
            <a:spLocks noGrp="1"/>
          </p:cNvSpPr>
          <p:nvPr>
            <p:ph type="sldNum" idx="5"/>
          </p:nvPr>
        </p:nvSpPr>
        <p:spPr/>
        <p:txBody>
          <a:bodyPr/>
          <a:lstStyle/>
          <a:p>
            <a:fld id="{C53FAA23-D4AF-4FAF-B087-825ADB4E2369}" type="slidenum">
              <a:t>‹Nr.›</a:t>
            </a:fld>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90"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91" name="PlaceHolder 2"/>
          <p:cNvSpPr>
            <a:spLocks noGrp="1"/>
          </p:cNvSpPr>
          <p:nvPr>
            <p:ph/>
          </p:nvPr>
        </p:nvSpPr>
        <p:spPr>
          <a:xfrm>
            <a:off x="45720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92" name="PlaceHolder 3"/>
          <p:cNvSpPr>
            <a:spLocks noGrp="1"/>
          </p:cNvSpPr>
          <p:nvPr>
            <p:ph/>
          </p:nvPr>
        </p:nvSpPr>
        <p:spPr>
          <a:xfrm>
            <a:off x="467388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5" name="PlaceHolder 4"/>
          <p:cNvSpPr>
            <a:spLocks noGrp="1"/>
          </p:cNvSpPr>
          <p:nvPr>
            <p:ph type="sldNum" idx="5"/>
          </p:nvPr>
        </p:nvSpPr>
        <p:spPr/>
        <p:txBody>
          <a:bodyPr/>
          <a:lstStyle/>
          <a:p>
            <a:fld id="{9864A1E2-3395-4043-A552-C8488B3C6F2A}" type="slidenum">
              <a:t>‹Nr.›</a:t>
            </a:fld>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93"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3" name="PlaceHolder 2"/>
          <p:cNvSpPr>
            <a:spLocks noGrp="1"/>
          </p:cNvSpPr>
          <p:nvPr>
            <p:ph type="sldNum" idx="5"/>
          </p:nvPr>
        </p:nvSpPr>
        <p:spPr/>
        <p:txBody>
          <a:bodyPr/>
          <a:lstStyle/>
          <a:p>
            <a:fld id="{7ADAE883-FB5A-419B-A9A7-55110F6B17D0}" type="slidenum">
              <a:t>‹Nr.›</a:t>
            </a:fld>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94" name="PlaceHolder 1"/>
          <p:cNvSpPr>
            <a:spLocks noGrp="1"/>
          </p:cNvSpPr>
          <p:nvPr>
            <p:ph type="subTitle"/>
          </p:nvPr>
        </p:nvSpPr>
        <p:spPr>
          <a:xfrm>
            <a:off x="729360" y="1322280"/>
            <a:ext cx="7687080" cy="7712640"/>
          </a:xfrm>
          <a:prstGeom prst="rect">
            <a:avLst/>
          </a:prstGeom>
          <a:noFill/>
          <a:ln w="0">
            <a:noFill/>
          </a:ln>
        </p:spPr>
        <p:txBody>
          <a:bodyPr lIns="0" tIns="0" rIns="0" bIns="0" anchor="ctr">
            <a:noAutofit/>
          </a:bodyPr>
          <a:lstStyle/>
          <a:p>
            <a:pPr algn="ctr"/>
            <a:endParaRPr lang="de-DE" sz="3200" b="0" strike="noStrike" spc="-1">
              <a:solidFill>
                <a:srgbClr val="000000"/>
              </a:solidFill>
              <a:latin typeface="Arial"/>
            </a:endParaRPr>
          </a:p>
        </p:txBody>
      </p:sp>
      <p:sp>
        <p:nvSpPr>
          <p:cNvPr id="3" name="PlaceHolder 2"/>
          <p:cNvSpPr>
            <a:spLocks noGrp="1"/>
          </p:cNvSpPr>
          <p:nvPr>
            <p:ph type="sldNum" idx="5"/>
          </p:nvPr>
        </p:nvSpPr>
        <p:spPr/>
        <p:txBody>
          <a:bodyPr/>
          <a:lstStyle/>
          <a:p>
            <a:fld id="{897E24B3-1A4B-4E59-8238-3FF926E52064}" type="slidenum">
              <a:t>‹Nr.›</a:t>
            </a:fld>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95"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196"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97" name="PlaceHolder 3"/>
          <p:cNvSpPr>
            <a:spLocks noGrp="1"/>
          </p:cNvSpPr>
          <p:nvPr>
            <p:ph/>
          </p:nvPr>
        </p:nvSpPr>
        <p:spPr>
          <a:xfrm>
            <a:off x="467388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198" name="PlaceHolder 4"/>
          <p:cNvSpPr>
            <a:spLocks noGrp="1"/>
          </p:cNvSpPr>
          <p:nvPr>
            <p:ph/>
          </p:nvPr>
        </p:nvSpPr>
        <p:spPr>
          <a:xfrm>
            <a:off x="45720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5"/>
          </p:nvPr>
        </p:nvSpPr>
        <p:spPr/>
        <p:txBody>
          <a:bodyPr/>
          <a:lstStyle/>
          <a:p>
            <a:fld id="{036ACBC5-2AD2-4E36-AD13-4892C7C51111}" type="slidenum">
              <a:t>‹Nr.›</a:t>
            </a:fld>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00" name="PlaceHolder 2"/>
          <p:cNvSpPr>
            <a:spLocks noGrp="1"/>
          </p:cNvSpPr>
          <p:nvPr>
            <p:ph/>
          </p:nvPr>
        </p:nvSpPr>
        <p:spPr>
          <a:xfrm>
            <a:off x="45720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01"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02" name="PlaceHolder 4"/>
          <p:cNvSpPr>
            <a:spLocks noGrp="1"/>
          </p:cNvSpPr>
          <p:nvPr>
            <p:ph/>
          </p:nvPr>
        </p:nvSpPr>
        <p:spPr>
          <a:xfrm>
            <a:off x="467388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5"/>
          </p:nvPr>
        </p:nvSpPr>
        <p:spPr/>
        <p:txBody>
          <a:bodyPr/>
          <a:lstStyle/>
          <a:p>
            <a:fld id="{4B26DF87-36CC-41FB-AADB-45FF9D35B71B}" type="slidenum">
              <a:t>‹Nr.›</a:t>
            </a:fld>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04"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05"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06" name="PlaceHolder 4"/>
          <p:cNvSpPr>
            <a:spLocks noGrp="1"/>
          </p:cNvSpPr>
          <p:nvPr>
            <p:ph/>
          </p:nvPr>
        </p:nvSpPr>
        <p:spPr>
          <a:xfrm>
            <a:off x="457200" y="276120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5"/>
          </p:nvPr>
        </p:nvSpPr>
        <p:spPr/>
        <p:txBody>
          <a:bodyPr/>
          <a:lstStyle/>
          <a:p>
            <a:fld id="{C64282F0-C751-4D3C-9D24-026E3A7DBBCF}" type="slidenum">
              <a:t>‹Nr.›</a:t>
            </a:fld>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08" name="PlaceHolder 2"/>
          <p:cNvSpPr>
            <a:spLocks noGrp="1"/>
          </p:cNvSpPr>
          <p:nvPr>
            <p:ph/>
          </p:nvPr>
        </p:nvSpPr>
        <p:spPr>
          <a:xfrm>
            <a:off x="457200" y="120348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09" name="PlaceHolder 3"/>
          <p:cNvSpPr>
            <a:spLocks noGrp="1"/>
          </p:cNvSpPr>
          <p:nvPr>
            <p:ph/>
          </p:nvPr>
        </p:nvSpPr>
        <p:spPr>
          <a:xfrm>
            <a:off x="457200" y="276120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5" name="PlaceHolder 4"/>
          <p:cNvSpPr>
            <a:spLocks noGrp="1"/>
          </p:cNvSpPr>
          <p:nvPr>
            <p:ph type="sldNum" idx="5"/>
          </p:nvPr>
        </p:nvSpPr>
        <p:spPr/>
        <p:txBody>
          <a:bodyPr/>
          <a:lstStyle/>
          <a:p>
            <a:fld id="{D6DBAC59-BF85-4633-9CDF-7120ED59DFA2}" type="slidenum">
              <a:t>‹Nr.›</a:t>
            </a:fld>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10"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11"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12"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13" name="PlaceHolder 4"/>
          <p:cNvSpPr>
            <a:spLocks noGrp="1"/>
          </p:cNvSpPr>
          <p:nvPr>
            <p:ph/>
          </p:nvPr>
        </p:nvSpPr>
        <p:spPr>
          <a:xfrm>
            <a:off x="45720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14" name="PlaceHolder 5"/>
          <p:cNvSpPr>
            <a:spLocks noGrp="1"/>
          </p:cNvSpPr>
          <p:nvPr>
            <p:ph/>
          </p:nvPr>
        </p:nvSpPr>
        <p:spPr>
          <a:xfrm>
            <a:off x="467388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7" name="PlaceHolder 6"/>
          <p:cNvSpPr>
            <a:spLocks noGrp="1"/>
          </p:cNvSpPr>
          <p:nvPr>
            <p:ph type="sldNum" idx="5"/>
          </p:nvPr>
        </p:nvSpPr>
        <p:spPr/>
        <p:txBody>
          <a:bodyPr/>
          <a:lstStyle/>
          <a:p>
            <a:fld id="{93612ADA-2120-426B-9601-CAE70A7DE6EC}" type="slidenum">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729360" y="1322280"/>
            <a:ext cx="7687080" cy="7712640"/>
          </a:xfrm>
          <a:prstGeom prst="rect">
            <a:avLst/>
          </a:prstGeom>
          <a:noFill/>
          <a:ln w="0">
            <a:noFill/>
          </a:ln>
        </p:spPr>
        <p:txBody>
          <a:bodyPr lIns="0" tIns="0" rIns="0" bIns="0" anchor="ctr">
            <a:noAutofit/>
          </a:bodyPr>
          <a:lstStyle/>
          <a:p>
            <a:pPr algn="ctr"/>
            <a:endParaRPr lang="de-DE" sz="3200" b="0" strike="noStrike" spc="-1">
              <a:solidFill>
                <a:srgbClr val="000000"/>
              </a:solidFill>
              <a:latin typeface="Arial"/>
            </a:endParaRPr>
          </a:p>
        </p:txBody>
      </p:sp>
      <p:sp>
        <p:nvSpPr>
          <p:cNvPr id="3" name="PlaceHolder 2"/>
          <p:cNvSpPr>
            <a:spLocks noGrp="1"/>
          </p:cNvSpPr>
          <p:nvPr>
            <p:ph type="sldNum" idx="1"/>
          </p:nvPr>
        </p:nvSpPr>
        <p:spPr/>
        <p:txBody>
          <a:bodyPr/>
          <a:lstStyle/>
          <a:p>
            <a:fld id="{8C1350A3-CD8E-4E61-ABB7-8950849E0721}" type="slidenum">
              <a:t>‹Nr.›</a:t>
            </a:fld>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16" name="PlaceHolder 2"/>
          <p:cNvSpPr>
            <a:spLocks noGrp="1"/>
          </p:cNvSpPr>
          <p:nvPr>
            <p:ph/>
          </p:nvPr>
        </p:nvSpPr>
        <p:spPr>
          <a:xfrm>
            <a:off x="45720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17" name="PlaceHolder 3"/>
          <p:cNvSpPr>
            <a:spLocks noGrp="1"/>
          </p:cNvSpPr>
          <p:nvPr>
            <p:ph/>
          </p:nvPr>
        </p:nvSpPr>
        <p:spPr>
          <a:xfrm>
            <a:off x="323964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18" name="PlaceHolder 4"/>
          <p:cNvSpPr>
            <a:spLocks noGrp="1"/>
          </p:cNvSpPr>
          <p:nvPr>
            <p:ph/>
          </p:nvPr>
        </p:nvSpPr>
        <p:spPr>
          <a:xfrm>
            <a:off x="602208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19" name="PlaceHolder 5"/>
          <p:cNvSpPr>
            <a:spLocks noGrp="1"/>
          </p:cNvSpPr>
          <p:nvPr>
            <p:ph/>
          </p:nvPr>
        </p:nvSpPr>
        <p:spPr>
          <a:xfrm>
            <a:off x="45720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20" name="PlaceHolder 6"/>
          <p:cNvSpPr>
            <a:spLocks noGrp="1"/>
          </p:cNvSpPr>
          <p:nvPr>
            <p:ph/>
          </p:nvPr>
        </p:nvSpPr>
        <p:spPr>
          <a:xfrm>
            <a:off x="323964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21" name="PlaceHolder 7"/>
          <p:cNvSpPr>
            <a:spLocks noGrp="1"/>
          </p:cNvSpPr>
          <p:nvPr>
            <p:ph/>
          </p:nvPr>
        </p:nvSpPr>
        <p:spPr>
          <a:xfrm>
            <a:off x="602208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9" name="PlaceHolder 8"/>
          <p:cNvSpPr>
            <a:spLocks noGrp="1"/>
          </p:cNvSpPr>
          <p:nvPr>
            <p:ph type="sldNum" idx="5"/>
          </p:nvPr>
        </p:nvSpPr>
        <p:spPr/>
        <p:txBody>
          <a:bodyPr/>
          <a:lstStyle/>
          <a:p>
            <a:fld id="{8ADF5C3A-3077-4143-B8C8-73E38B26DF3C}" type="slidenum">
              <a:t>‹Nr.›</a:t>
            </a:fld>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6"/>
          </p:nvPr>
        </p:nvSpPr>
        <p:spPr/>
        <p:txBody>
          <a:bodyPr/>
          <a:lstStyle/>
          <a:p>
            <a:fld id="{B508340F-E58F-4A18-9DA9-4B70D1FA0510}" type="slidenum">
              <a:t>‹Nr.›</a:t>
            </a:fld>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30"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31" name="PlaceHolder 2"/>
          <p:cNvSpPr>
            <a:spLocks noGrp="1"/>
          </p:cNvSpPr>
          <p:nvPr>
            <p:ph type="subTitle"/>
          </p:nvPr>
        </p:nvSpPr>
        <p:spPr>
          <a:xfrm>
            <a:off x="457200" y="1203480"/>
            <a:ext cx="8228880" cy="2982600"/>
          </a:xfrm>
          <a:prstGeom prst="rect">
            <a:avLst/>
          </a:prstGeom>
          <a:noFill/>
          <a:ln w="0">
            <a:noFill/>
          </a:ln>
        </p:spPr>
        <p:txBody>
          <a:bodyPr lIns="0" tIns="0" rIns="0" bIns="0" anchor="ctr">
            <a:noAutofit/>
          </a:bodyPr>
          <a:lstStyle/>
          <a:p>
            <a:pPr indent="0" algn="ctr">
              <a:buNone/>
            </a:pPr>
            <a:endParaRPr lang="de-DE" sz="3200" b="0" strike="noStrike" spc="-1">
              <a:solidFill>
                <a:srgbClr val="000000"/>
              </a:solidFill>
              <a:latin typeface="Arial"/>
            </a:endParaRPr>
          </a:p>
        </p:txBody>
      </p:sp>
      <p:sp>
        <p:nvSpPr>
          <p:cNvPr id="4" name="PlaceHolder 3"/>
          <p:cNvSpPr>
            <a:spLocks noGrp="1"/>
          </p:cNvSpPr>
          <p:nvPr>
            <p:ph type="sldNum" idx="6"/>
          </p:nvPr>
        </p:nvSpPr>
        <p:spPr/>
        <p:txBody>
          <a:bodyPr/>
          <a:lstStyle/>
          <a:p>
            <a:fld id="{77ED6751-E87A-49AE-ADBD-62A97FFC43AA}" type="slidenum">
              <a:t>‹Nr.›</a:t>
            </a:fld>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32"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33" name="PlaceHolder 2"/>
          <p:cNvSpPr>
            <a:spLocks noGrp="1"/>
          </p:cNvSpPr>
          <p:nvPr>
            <p:ph/>
          </p:nvPr>
        </p:nvSpPr>
        <p:spPr>
          <a:xfrm>
            <a:off x="457200" y="1203480"/>
            <a:ext cx="822888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4" name="PlaceHolder 3"/>
          <p:cNvSpPr>
            <a:spLocks noGrp="1"/>
          </p:cNvSpPr>
          <p:nvPr>
            <p:ph type="sldNum" idx="6"/>
          </p:nvPr>
        </p:nvSpPr>
        <p:spPr/>
        <p:txBody>
          <a:bodyPr/>
          <a:lstStyle/>
          <a:p>
            <a:fld id="{4A6AA040-EF68-4CC5-B9C3-4758459A4C0B}" type="slidenum">
              <a:t>‹Nr.›</a:t>
            </a:fld>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34"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35" name="PlaceHolder 2"/>
          <p:cNvSpPr>
            <a:spLocks noGrp="1"/>
          </p:cNvSpPr>
          <p:nvPr>
            <p:ph/>
          </p:nvPr>
        </p:nvSpPr>
        <p:spPr>
          <a:xfrm>
            <a:off x="45720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36" name="PlaceHolder 3"/>
          <p:cNvSpPr>
            <a:spLocks noGrp="1"/>
          </p:cNvSpPr>
          <p:nvPr>
            <p:ph/>
          </p:nvPr>
        </p:nvSpPr>
        <p:spPr>
          <a:xfrm>
            <a:off x="467388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5" name="PlaceHolder 4"/>
          <p:cNvSpPr>
            <a:spLocks noGrp="1"/>
          </p:cNvSpPr>
          <p:nvPr>
            <p:ph type="sldNum" idx="6"/>
          </p:nvPr>
        </p:nvSpPr>
        <p:spPr/>
        <p:txBody>
          <a:bodyPr/>
          <a:lstStyle/>
          <a:p>
            <a:fld id="{4DAF8116-D0F4-423E-89FD-DA54886CD02B}" type="slidenum">
              <a:t>‹Nr.›</a:t>
            </a:fld>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37"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3" name="PlaceHolder 2"/>
          <p:cNvSpPr>
            <a:spLocks noGrp="1"/>
          </p:cNvSpPr>
          <p:nvPr>
            <p:ph type="sldNum" idx="6"/>
          </p:nvPr>
        </p:nvSpPr>
        <p:spPr/>
        <p:txBody>
          <a:bodyPr/>
          <a:lstStyle/>
          <a:p>
            <a:fld id="{DC2A8C79-3A57-4261-AF1D-14FB3E3F741F}" type="slidenum">
              <a:t>‹Nr.›</a:t>
            </a:fld>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38" name="PlaceHolder 1"/>
          <p:cNvSpPr>
            <a:spLocks noGrp="1"/>
          </p:cNvSpPr>
          <p:nvPr>
            <p:ph type="subTitle"/>
          </p:nvPr>
        </p:nvSpPr>
        <p:spPr>
          <a:xfrm>
            <a:off x="729360" y="1322280"/>
            <a:ext cx="7687080" cy="7712640"/>
          </a:xfrm>
          <a:prstGeom prst="rect">
            <a:avLst/>
          </a:prstGeom>
          <a:noFill/>
          <a:ln w="0">
            <a:noFill/>
          </a:ln>
        </p:spPr>
        <p:txBody>
          <a:bodyPr lIns="0" tIns="0" rIns="0" bIns="0" anchor="ctr">
            <a:noAutofit/>
          </a:bodyPr>
          <a:lstStyle/>
          <a:p>
            <a:pPr algn="ctr"/>
            <a:endParaRPr lang="de-DE" sz="3200" b="0" strike="noStrike" spc="-1">
              <a:solidFill>
                <a:srgbClr val="000000"/>
              </a:solidFill>
              <a:latin typeface="Arial"/>
            </a:endParaRPr>
          </a:p>
        </p:txBody>
      </p:sp>
      <p:sp>
        <p:nvSpPr>
          <p:cNvPr id="3" name="PlaceHolder 2"/>
          <p:cNvSpPr>
            <a:spLocks noGrp="1"/>
          </p:cNvSpPr>
          <p:nvPr>
            <p:ph type="sldNum" idx="6"/>
          </p:nvPr>
        </p:nvSpPr>
        <p:spPr/>
        <p:txBody>
          <a:bodyPr/>
          <a:lstStyle/>
          <a:p>
            <a:fld id="{C7E10879-DBD6-4D01-93C4-78880EC97528}" type="slidenum">
              <a:t>‹Nr.›</a:t>
            </a:fld>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39"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40"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41" name="PlaceHolder 3"/>
          <p:cNvSpPr>
            <a:spLocks noGrp="1"/>
          </p:cNvSpPr>
          <p:nvPr>
            <p:ph/>
          </p:nvPr>
        </p:nvSpPr>
        <p:spPr>
          <a:xfrm>
            <a:off x="467388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42" name="PlaceHolder 4"/>
          <p:cNvSpPr>
            <a:spLocks noGrp="1"/>
          </p:cNvSpPr>
          <p:nvPr>
            <p:ph/>
          </p:nvPr>
        </p:nvSpPr>
        <p:spPr>
          <a:xfrm>
            <a:off x="45720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6"/>
          </p:nvPr>
        </p:nvSpPr>
        <p:spPr/>
        <p:txBody>
          <a:bodyPr/>
          <a:lstStyle/>
          <a:p>
            <a:fld id="{516754F5-2D59-4B8F-97E7-3244FCC56188}" type="slidenum">
              <a:t>‹Nr.›</a:t>
            </a:fld>
            <a:endParaRP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44" name="PlaceHolder 2"/>
          <p:cNvSpPr>
            <a:spLocks noGrp="1"/>
          </p:cNvSpPr>
          <p:nvPr>
            <p:ph/>
          </p:nvPr>
        </p:nvSpPr>
        <p:spPr>
          <a:xfrm>
            <a:off x="45720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45"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46" name="PlaceHolder 4"/>
          <p:cNvSpPr>
            <a:spLocks noGrp="1"/>
          </p:cNvSpPr>
          <p:nvPr>
            <p:ph/>
          </p:nvPr>
        </p:nvSpPr>
        <p:spPr>
          <a:xfrm>
            <a:off x="467388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6"/>
          </p:nvPr>
        </p:nvSpPr>
        <p:spPr/>
        <p:txBody>
          <a:bodyPr/>
          <a:lstStyle/>
          <a:p>
            <a:fld id="{C3AA8FCC-DEBF-4B86-956B-B28F56E567CF}" type="slidenum">
              <a:t>‹Nr.›</a:t>
            </a:fld>
            <a:endParaRP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47"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48"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49"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50" name="PlaceHolder 4"/>
          <p:cNvSpPr>
            <a:spLocks noGrp="1"/>
          </p:cNvSpPr>
          <p:nvPr>
            <p:ph/>
          </p:nvPr>
        </p:nvSpPr>
        <p:spPr>
          <a:xfrm>
            <a:off x="457200" y="276120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6"/>
          </p:nvPr>
        </p:nvSpPr>
        <p:spPr/>
        <p:txBody>
          <a:bodyPr/>
          <a:lstStyle/>
          <a:p>
            <a:fld id="{D3AB0330-CF13-4514-AF50-A4A96C993591}" type="slidenum">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0"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1" name="PlaceHolder 3"/>
          <p:cNvSpPr>
            <a:spLocks noGrp="1"/>
          </p:cNvSpPr>
          <p:nvPr>
            <p:ph/>
          </p:nvPr>
        </p:nvSpPr>
        <p:spPr>
          <a:xfrm>
            <a:off x="467388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2" name="PlaceHolder 4"/>
          <p:cNvSpPr>
            <a:spLocks noGrp="1"/>
          </p:cNvSpPr>
          <p:nvPr>
            <p:ph/>
          </p:nvPr>
        </p:nvSpPr>
        <p:spPr>
          <a:xfrm>
            <a:off x="45720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1"/>
          </p:nvPr>
        </p:nvSpPr>
        <p:spPr/>
        <p:txBody>
          <a:bodyPr/>
          <a:lstStyle/>
          <a:p>
            <a:fld id="{2751642E-19DF-4530-8901-EC4D14FF3708}" type="slidenum">
              <a:t>‹Nr.›</a:t>
            </a:fld>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51"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52" name="PlaceHolder 2"/>
          <p:cNvSpPr>
            <a:spLocks noGrp="1"/>
          </p:cNvSpPr>
          <p:nvPr>
            <p:ph/>
          </p:nvPr>
        </p:nvSpPr>
        <p:spPr>
          <a:xfrm>
            <a:off x="457200" y="120348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53" name="PlaceHolder 3"/>
          <p:cNvSpPr>
            <a:spLocks noGrp="1"/>
          </p:cNvSpPr>
          <p:nvPr>
            <p:ph/>
          </p:nvPr>
        </p:nvSpPr>
        <p:spPr>
          <a:xfrm>
            <a:off x="457200" y="276120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5" name="PlaceHolder 4"/>
          <p:cNvSpPr>
            <a:spLocks noGrp="1"/>
          </p:cNvSpPr>
          <p:nvPr>
            <p:ph type="sldNum" idx="6"/>
          </p:nvPr>
        </p:nvSpPr>
        <p:spPr/>
        <p:txBody>
          <a:bodyPr/>
          <a:lstStyle/>
          <a:p>
            <a:fld id="{5A7ED879-3623-4365-BC90-FBC2A2D8528C}" type="slidenum">
              <a:t>‹Nr.›</a:t>
            </a:fld>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55"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56"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57" name="PlaceHolder 4"/>
          <p:cNvSpPr>
            <a:spLocks noGrp="1"/>
          </p:cNvSpPr>
          <p:nvPr>
            <p:ph/>
          </p:nvPr>
        </p:nvSpPr>
        <p:spPr>
          <a:xfrm>
            <a:off x="45720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58" name="PlaceHolder 5"/>
          <p:cNvSpPr>
            <a:spLocks noGrp="1"/>
          </p:cNvSpPr>
          <p:nvPr>
            <p:ph/>
          </p:nvPr>
        </p:nvSpPr>
        <p:spPr>
          <a:xfrm>
            <a:off x="467388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7" name="PlaceHolder 6"/>
          <p:cNvSpPr>
            <a:spLocks noGrp="1"/>
          </p:cNvSpPr>
          <p:nvPr>
            <p:ph type="sldNum" idx="6"/>
          </p:nvPr>
        </p:nvSpPr>
        <p:spPr/>
        <p:txBody>
          <a:bodyPr/>
          <a:lstStyle/>
          <a:p>
            <a:fld id="{3B79FC81-F080-44CE-9D0D-D428C6DE82CC}" type="slidenum">
              <a:t>‹Nr.›</a:t>
            </a:fld>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59"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60" name="PlaceHolder 2"/>
          <p:cNvSpPr>
            <a:spLocks noGrp="1"/>
          </p:cNvSpPr>
          <p:nvPr>
            <p:ph/>
          </p:nvPr>
        </p:nvSpPr>
        <p:spPr>
          <a:xfrm>
            <a:off x="45720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61" name="PlaceHolder 3"/>
          <p:cNvSpPr>
            <a:spLocks noGrp="1"/>
          </p:cNvSpPr>
          <p:nvPr>
            <p:ph/>
          </p:nvPr>
        </p:nvSpPr>
        <p:spPr>
          <a:xfrm>
            <a:off x="323964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62" name="PlaceHolder 4"/>
          <p:cNvSpPr>
            <a:spLocks noGrp="1"/>
          </p:cNvSpPr>
          <p:nvPr>
            <p:ph/>
          </p:nvPr>
        </p:nvSpPr>
        <p:spPr>
          <a:xfrm>
            <a:off x="602208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63" name="PlaceHolder 5"/>
          <p:cNvSpPr>
            <a:spLocks noGrp="1"/>
          </p:cNvSpPr>
          <p:nvPr>
            <p:ph/>
          </p:nvPr>
        </p:nvSpPr>
        <p:spPr>
          <a:xfrm>
            <a:off x="45720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64" name="PlaceHolder 6"/>
          <p:cNvSpPr>
            <a:spLocks noGrp="1"/>
          </p:cNvSpPr>
          <p:nvPr>
            <p:ph/>
          </p:nvPr>
        </p:nvSpPr>
        <p:spPr>
          <a:xfrm>
            <a:off x="323964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65" name="PlaceHolder 7"/>
          <p:cNvSpPr>
            <a:spLocks noGrp="1"/>
          </p:cNvSpPr>
          <p:nvPr>
            <p:ph/>
          </p:nvPr>
        </p:nvSpPr>
        <p:spPr>
          <a:xfrm>
            <a:off x="602208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9" name="PlaceHolder 8"/>
          <p:cNvSpPr>
            <a:spLocks noGrp="1"/>
          </p:cNvSpPr>
          <p:nvPr>
            <p:ph type="sldNum" idx="6"/>
          </p:nvPr>
        </p:nvSpPr>
        <p:spPr/>
        <p:txBody>
          <a:bodyPr/>
          <a:lstStyle/>
          <a:p>
            <a:fld id="{62F9A434-BC1F-4DD7-B9BE-E4237F2885A4}" type="slidenum">
              <a:t>‹Nr.›</a:t>
            </a:fld>
            <a:endParaRP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7"/>
          </p:nvPr>
        </p:nvSpPr>
        <p:spPr/>
        <p:txBody>
          <a:bodyPr/>
          <a:lstStyle/>
          <a:p>
            <a:fld id="{A4CD4507-A971-4CAD-B61E-C19E87BA027E}" type="slidenum">
              <a:t>‹Nr.›</a:t>
            </a:fld>
            <a:endParaRP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75"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76" name="PlaceHolder 2"/>
          <p:cNvSpPr>
            <a:spLocks noGrp="1"/>
          </p:cNvSpPr>
          <p:nvPr>
            <p:ph type="subTitle"/>
          </p:nvPr>
        </p:nvSpPr>
        <p:spPr>
          <a:xfrm>
            <a:off x="457200" y="1203480"/>
            <a:ext cx="8228880" cy="2982600"/>
          </a:xfrm>
          <a:prstGeom prst="rect">
            <a:avLst/>
          </a:prstGeom>
          <a:noFill/>
          <a:ln w="0">
            <a:noFill/>
          </a:ln>
        </p:spPr>
        <p:txBody>
          <a:bodyPr lIns="0" tIns="0" rIns="0" bIns="0" anchor="ctr">
            <a:noAutofit/>
          </a:bodyPr>
          <a:lstStyle/>
          <a:p>
            <a:pPr indent="0" algn="ctr">
              <a:buNone/>
            </a:pPr>
            <a:endParaRPr lang="de-DE" sz="3200" b="0" strike="noStrike" spc="-1">
              <a:solidFill>
                <a:srgbClr val="000000"/>
              </a:solidFill>
              <a:latin typeface="Arial"/>
            </a:endParaRPr>
          </a:p>
        </p:txBody>
      </p:sp>
      <p:sp>
        <p:nvSpPr>
          <p:cNvPr id="4" name="PlaceHolder 3"/>
          <p:cNvSpPr>
            <a:spLocks noGrp="1"/>
          </p:cNvSpPr>
          <p:nvPr>
            <p:ph type="sldNum" idx="7"/>
          </p:nvPr>
        </p:nvSpPr>
        <p:spPr/>
        <p:txBody>
          <a:bodyPr/>
          <a:lstStyle/>
          <a:p>
            <a:fld id="{E49318A4-A121-4877-A2F4-34B049CB4BCC}" type="slidenum">
              <a:t>‹Nr.›</a:t>
            </a:fld>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77"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78" name="PlaceHolder 2"/>
          <p:cNvSpPr>
            <a:spLocks noGrp="1"/>
          </p:cNvSpPr>
          <p:nvPr>
            <p:ph/>
          </p:nvPr>
        </p:nvSpPr>
        <p:spPr>
          <a:xfrm>
            <a:off x="457200" y="1203480"/>
            <a:ext cx="822888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4" name="PlaceHolder 3"/>
          <p:cNvSpPr>
            <a:spLocks noGrp="1"/>
          </p:cNvSpPr>
          <p:nvPr>
            <p:ph type="sldNum" idx="7"/>
          </p:nvPr>
        </p:nvSpPr>
        <p:spPr/>
        <p:txBody>
          <a:bodyPr/>
          <a:lstStyle/>
          <a:p>
            <a:fld id="{7A56ABD5-AC49-41FB-A077-F735E9A8C35B}" type="slidenum">
              <a:t>‹Nr.›</a:t>
            </a:fld>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79"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80" name="PlaceHolder 2"/>
          <p:cNvSpPr>
            <a:spLocks noGrp="1"/>
          </p:cNvSpPr>
          <p:nvPr>
            <p:ph/>
          </p:nvPr>
        </p:nvSpPr>
        <p:spPr>
          <a:xfrm>
            <a:off x="45720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81" name="PlaceHolder 3"/>
          <p:cNvSpPr>
            <a:spLocks noGrp="1"/>
          </p:cNvSpPr>
          <p:nvPr>
            <p:ph/>
          </p:nvPr>
        </p:nvSpPr>
        <p:spPr>
          <a:xfrm>
            <a:off x="467388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5" name="PlaceHolder 4"/>
          <p:cNvSpPr>
            <a:spLocks noGrp="1"/>
          </p:cNvSpPr>
          <p:nvPr>
            <p:ph type="sldNum" idx="7"/>
          </p:nvPr>
        </p:nvSpPr>
        <p:spPr/>
        <p:txBody>
          <a:bodyPr/>
          <a:lstStyle/>
          <a:p>
            <a:fld id="{57AC2D0D-C393-4D77-878D-7D353B4CEEC0}" type="slidenum">
              <a:t>‹Nr.›</a:t>
            </a:fld>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82"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3" name="PlaceHolder 2"/>
          <p:cNvSpPr>
            <a:spLocks noGrp="1"/>
          </p:cNvSpPr>
          <p:nvPr>
            <p:ph type="sldNum" idx="7"/>
          </p:nvPr>
        </p:nvSpPr>
        <p:spPr/>
        <p:txBody>
          <a:bodyPr/>
          <a:lstStyle/>
          <a:p>
            <a:fld id="{F0858544-6287-437A-972A-648A09D9FF96}" type="slidenum">
              <a:t>‹Nr.›</a:t>
            </a:fld>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83" name="PlaceHolder 1"/>
          <p:cNvSpPr>
            <a:spLocks noGrp="1"/>
          </p:cNvSpPr>
          <p:nvPr>
            <p:ph type="subTitle"/>
          </p:nvPr>
        </p:nvSpPr>
        <p:spPr>
          <a:xfrm>
            <a:off x="729360" y="1322280"/>
            <a:ext cx="7687080" cy="7712640"/>
          </a:xfrm>
          <a:prstGeom prst="rect">
            <a:avLst/>
          </a:prstGeom>
          <a:noFill/>
          <a:ln w="0">
            <a:noFill/>
          </a:ln>
        </p:spPr>
        <p:txBody>
          <a:bodyPr lIns="0" tIns="0" rIns="0" bIns="0" anchor="ctr">
            <a:noAutofit/>
          </a:bodyPr>
          <a:lstStyle/>
          <a:p>
            <a:pPr algn="ctr"/>
            <a:endParaRPr lang="de-DE" sz="3200" b="0" strike="noStrike" spc="-1">
              <a:solidFill>
                <a:srgbClr val="000000"/>
              </a:solidFill>
              <a:latin typeface="Arial"/>
            </a:endParaRPr>
          </a:p>
        </p:txBody>
      </p:sp>
      <p:sp>
        <p:nvSpPr>
          <p:cNvPr id="3" name="PlaceHolder 2"/>
          <p:cNvSpPr>
            <a:spLocks noGrp="1"/>
          </p:cNvSpPr>
          <p:nvPr>
            <p:ph type="sldNum" idx="7"/>
          </p:nvPr>
        </p:nvSpPr>
        <p:spPr/>
        <p:txBody>
          <a:bodyPr/>
          <a:lstStyle/>
          <a:p>
            <a:fld id="{6D4EF734-28A1-459A-A89F-0604F01AC0D2}" type="slidenum">
              <a:t>‹Nr.›</a:t>
            </a:fld>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84"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85"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86" name="PlaceHolder 3"/>
          <p:cNvSpPr>
            <a:spLocks noGrp="1"/>
          </p:cNvSpPr>
          <p:nvPr>
            <p:ph/>
          </p:nvPr>
        </p:nvSpPr>
        <p:spPr>
          <a:xfrm>
            <a:off x="467388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87" name="PlaceHolder 4"/>
          <p:cNvSpPr>
            <a:spLocks noGrp="1"/>
          </p:cNvSpPr>
          <p:nvPr>
            <p:ph/>
          </p:nvPr>
        </p:nvSpPr>
        <p:spPr>
          <a:xfrm>
            <a:off x="45720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7"/>
          </p:nvPr>
        </p:nvSpPr>
        <p:spPr/>
        <p:txBody>
          <a:bodyPr/>
          <a:lstStyle/>
          <a:p>
            <a:fld id="{6C364589-1116-4B07-9EA1-0D3581C709A5}" type="slidenum">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4" name="PlaceHolder 2"/>
          <p:cNvSpPr>
            <a:spLocks noGrp="1"/>
          </p:cNvSpPr>
          <p:nvPr>
            <p:ph/>
          </p:nvPr>
        </p:nvSpPr>
        <p:spPr>
          <a:xfrm>
            <a:off x="45720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5"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6" name="PlaceHolder 4"/>
          <p:cNvSpPr>
            <a:spLocks noGrp="1"/>
          </p:cNvSpPr>
          <p:nvPr>
            <p:ph/>
          </p:nvPr>
        </p:nvSpPr>
        <p:spPr>
          <a:xfrm>
            <a:off x="467388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1"/>
          </p:nvPr>
        </p:nvSpPr>
        <p:spPr/>
        <p:txBody>
          <a:bodyPr/>
          <a:lstStyle/>
          <a:p>
            <a:fld id="{A702F71C-3218-4FAF-9AB5-DA5B0DBD38EC}" type="slidenum">
              <a:t>‹Nr.›</a:t>
            </a:fld>
            <a:endParaRP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88"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89" name="PlaceHolder 2"/>
          <p:cNvSpPr>
            <a:spLocks noGrp="1"/>
          </p:cNvSpPr>
          <p:nvPr>
            <p:ph/>
          </p:nvPr>
        </p:nvSpPr>
        <p:spPr>
          <a:xfrm>
            <a:off x="45720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90"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91" name="PlaceHolder 4"/>
          <p:cNvSpPr>
            <a:spLocks noGrp="1"/>
          </p:cNvSpPr>
          <p:nvPr>
            <p:ph/>
          </p:nvPr>
        </p:nvSpPr>
        <p:spPr>
          <a:xfrm>
            <a:off x="467388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7"/>
          </p:nvPr>
        </p:nvSpPr>
        <p:spPr/>
        <p:txBody>
          <a:bodyPr/>
          <a:lstStyle/>
          <a:p>
            <a:fld id="{847AF7CD-2DCD-4ACC-A3AA-B62CD3C86CF7}" type="slidenum">
              <a:t>‹Nr.›</a:t>
            </a:fld>
            <a:endParaRP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92"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93"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94"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95" name="PlaceHolder 4"/>
          <p:cNvSpPr>
            <a:spLocks noGrp="1"/>
          </p:cNvSpPr>
          <p:nvPr>
            <p:ph/>
          </p:nvPr>
        </p:nvSpPr>
        <p:spPr>
          <a:xfrm>
            <a:off x="457200" y="276120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7"/>
          </p:nvPr>
        </p:nvSpPr>
        <p:spPr/>
        <p:txBody>
          <a:bodyPr/>
          <a:lstStyle/>
          <a:p>
            <a:fld id="{F78FEB61-C6B3-4834-B88C-5784DC0F4116}" type="slidenum">
              <a:t>‹Nr.›</a:t>
            </a:fld>
            <a:endParaRP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97" name="PlaceHolder 2"/>
          <p:cNvSpPr>
            <a:spLocks noGrp="1"/>
          </p:cNvSpPr>
          <p:nvPr>
            <p:ph/>
          </p:nvPr>
        </p:nvSpPr>
        <p:spPr>
          <a:xfrm>
            <a:off x="457200" y="120348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98" name="PlaceHolder 3"/>
          <p:cNvSpPr>
            <a:spLocks noGrp="1"/>
          </p:cNvSpPr>
          <p:nvPr>
            <p:ph/>
          </p:nvPr>
        </p:nvSpPr>
        <p:spPr>
          <a:xfrm>
            <a:off x="457200" y="276120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5" name="PlaceHolder 4"/>
          <p:cNvSpPr>
            <a:spLocks noGrp="1"/>
          </p:cNvSpPr>
          <p:nvPr>
            <p:ph type="sldNum" idx="7"/>
          </p:nvPr>
        </p:nvSpPr>
        <p:spPr/>
        <p:txBody>
          <a:bodyPr/>
          <a:lstStyle/>
          <a:p>
            <a:fld id="{2E3B7042-189D-4159-BE24-8D1F4A8F93AD}" type="slidenum">
              <a:t>‹Nr.›</a:t>
            </a:fld>
            <a:endParaRP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9"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300"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01"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02" name="PlaceHolder 4"/>
          <p:cNvSpPr>
            <a:spLocks noGrp="1"/>
          </p:cNvSpPr>
          <p:nvPr>
            <p:ph/>
          </p:nvPr>
        </p:nvSpPr>
        <p:spPr>
          <a:xfrm>
            <a:off x="45720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03" name="PlaceHolder 5"/>
          <p:cNvSpPr>
            <a:spLocks noGrp="1"/>
          </p:cNvSpPr>
          <p:nvPr>
            <p:ph/>
          </p:nvPr>
        </p:nvSpPr>
        <p:spPr>
          <a:xfrm>
            <a:off x="467388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7" name="PlaceHolder 6"/>
          <p:cNvSpPr>
            <a:spLocks noGrp="1"/>
          </p:cNvSpPr>
          <p:nvPr>
            <p:ph type="sldNum" idx="7"/>
          </p:nvPr>
        </p:nvSpPr>
        <p:spPr/>
        <p:txBody>
          <a:bodyPr/>
          <a:lstStyle/>
          <a:p>
            <a:fld id="{503122D4-CBE6-4B80-8734-AC8A1931C871}" type="slidenum">
              <a:t>‹Nr.›</a:t>
            </a:fld>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305" name="PlaceHolder 2"/>
          <p:cNvSpPr>
            <a:spLocks noGrp="1"/>
          </p:cNvSpPr>
          <p:nvPr>
            <p:ph/>
          </p:nvPr>
        </p:nvSpPr>
        <p:spPr>
          <a:xfrm>
            <a:off x="45720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06" name="PlaceHolder 3"/>
          <p:cNvSpPr>
            <a:spLocks noGrp="1"/>
          </p:cNvSpPr>
          <p:nvPr>
            <p:ph/>
          </p:nvPr>
        </p:nvSpPr>
        <p:spPr>
          <a:xfrm>
            <a:off x="323964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07" name="PlaceHolder 4"/>
          <p:cNvSpPr>
            <a:spLocks noGrp="1"/>
          </p:cNvSpPr>
          <p:nvPr>
            <p:ph/>
          </p:nvPr>
        </p:nvSpPr>
        <p:spPr>
          <a:xfrm>
            <a:off x="602208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08" name="PlaceHolder 5"/>
          <p:cNvSpPr>
            <a:spLocks noGrp="1"/>
          </p:cNvSpPr>
          <p:nvPr>
            <p:ph/>
          </p:nvPr>
        </p:nvSpPr>
        <p:spPr>
          <a:xfrm>
            <a:off x="45720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09" name="PlaceHolder 6"/>
          <p:cNvSpPr>
            <a:spLocks noGrp="1"/>
          </p:cNvSpPr>
          <p:nvPr>
            <p:ph/>
          </p:nvPr>
        </p:nvSpPr>
        <p:spPr>
          <a:xfrm>
            <a:off x="323964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10" name="PlaceHolder 7"/>
          <p:cNvSpPr>
            <a:spLocks noGrp="1"/>
          </p:cNvSpPr>
          <p:nvPr>
            <p:ph/>
          </p:nvPr>
        </p:nvSpPr>
        <p:spPr>
          <a:xfrm>
            <a:off x="602208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9" name="PlaceHolder 8"/>
          <p:cNvSpPr>
            <a:spLocks noGrp="1"/>
          </p:cNvSpPr>
          <p:nvPr>
            <p:ph type="sldNum" idx="7"/>
          </p:nvPr>
        </p:nvSpPr>
        <p:spPr/>
        <p:txBody>
          <a:bodyPr/>
          <a:lstStyle/>
          <a:p>
            <a:fld id="{BBCC6602-607B-4794-8F6C-D38389966A4D}" type="slidenum">
              <a:t>‹Nr.›</a:t>
            </a:fld>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8"/>
          </p:nvPr>
        </p:nvSpPr>
        <p:spPr/>
        <p:txBody>
          <a:bodyPr/>
          <a:lstStyle/>
          <a:p>
            <a:fld id="{4458A5DD-2083-4A6F-BFF1-A37D06160AC1}" type="slidenum">
              <a:t>‹Nr.›</a:t>
            </a:fld>
            <a:endParaRP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21"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322" name="PlaceHolder 2"/>
          <p:cNvSpPr>
            <a:spLocks noGrp="1"/>
          </p:cNvSpPr>
          <p:nvPr>
            <p:ph type="subTitle"/>
          </p:nvPr>
        </p:nvSpPr>
        <p:spPr>
          <a:xfrm>
            <a:off x="457200" y="1203480"/>
            <a:ext cx="8228880" cy="2982600"/>
          </a:xfrm>
          <a:prstGeom prst="rect">
            <a:avLst/>
          </a:prstGeom>
          <a:noFill/>
          <a:ln w="0">
            <a:noFill/>
          </a:ln>
        </p:spPr>
        <p:txBody>
          <a:bodyPr lIns="0" tIns="0" rIns="0" bIns="0" anchor="ctr">
            <a:noAutofit/>
          </a:bodyPr>
          <a:lstStyle/>
          <a:p>
            <a:pPr indent="0" algn="ctr">
              <a:buNone/>
            </a:pPr>
            <a:endParaRPr lang="de-DE" sz="3200" b="0" strike="noStrike" spc="-1">
              <a:solidFill>
                <a:srgbClr val="000000"/>
              </a:solidFill>
              <a:latin typeface="Arial"/>
            </a:endParaRPr>
          </a:p>
        </p:txBody>
      </p:sp>
      <p:sp>
        <p:nvSpPr>
          <p:cNvPr id="4" name="PlaceHolder 3"/>
          <p:cNvSpPr>
            <a:spLocks noGrp="1"/>
          </p:cNvSpPr>
          <p:nvPr>
            <p:ph type="sldNum" idx="8"/>
          </p:nvPr>
        </p:nvSpPr>
        <p:spPr/>
        <p:txBody>
          <a:bodyPr/>
          <a:lstStyle/>
          <a:p>
            <a:fld id="{19208099-7E95-48BE-9BD7-EDB6850B547E}" type="slidenum">
              <a:t>‹Nr.›</a:t>
            </a:fld>
            <a:endParaRP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323"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324" name="PlaceHolder 2"/>
          <p:cNvSpPr>
            <a:spLocks noGrp="1"/>
          </p:cNvSpPr>
          <p:nvPr>
            <p:ph/>
          </p:nvPr>
        </p:nvSpPr>
        <p:spPr>
          <a:xfrm>
            <a:off x="457200" y="1203480"/>
            <a:ext cx="822888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4" name="PlaceHolder 3"/>
          <p:cNvSpPr>
            <a:spLocks noGrp="1"/>
          </p:cNvSpPr>
          <p:nvPr>
            <p:ph type="sldNum" idx="8"/>
          </p:nvPr>
        </p:nvSpPr>
        <p:spPr/>
        <p:txBody>
          <a:bodyPr/>
          <a:lstStyle/>
          <a:p>
            <a:fld id="{F3464002-02DF-4CB7-97BF-11BA9BB7B244}" type="slidenum">
              <a:t>‹Nr.›</a:t>
            </a:fld>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325"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326" name="PlaceHolder 2"/>
          <p:cNvSpPr>
            <a:spLocks noGrp="1"/>
          </p:cNvSpPr>
          <p:nvPr>
            <p:ph/>
          </p:nvPr>
        </p:nvSpPr>
        <p:spPr>
          <a:xfrm>
            <a:off x="45720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27" name="PlaceHolder 3"/>
          <p:cNvSpPr>
            <a:spLocks noGrp="1"/>
          </p:cNvSpPr>
          <p:nvPr>
            <p:ph/>
          </p:nvPr>
        </p:nvSpPr>
        <p:spPr>
          <a:xfrm>
            <a:off x="467388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5" name="PlaceHolder 4"/>
          <p:cNvSpPr>
            <a:spLocks noGrp="1"/>
          </p:cNvSpPr>
          <p:nvPr>
            <p:ph type="sldNum" idx="8"/>
          </p:nvPr>
        </p:nvSpPr>
        <p:spPr/>
        <p:txBody>
          <a:bodyPr/>
          <a:lstStyle/>
          <a:p>
            <a:fld id="{718B1C88-7106-4C8C-8F2E-DCEEF1EC3515}" type="slidenum">
              <a:t>‹Nr.›</a:t>
            </a:fld>
            <a:endParaRPr/>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28"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3" name="PlaceHolder 2"/>
          <p:cNvSpPr>
            <a:spLocks noGrp="1"/>
          </p:cNvSpPr>
          <p:nvPr>
            <p:ph type="sldNum" idx="8"/>
          </p:nvPr>
        </p:nvSpPr>
        <p:spPr/>
        <p:txBody>
          <a:bodyPr/>
          <a:lstStyle/>
          <a:p>
            <a:fld id="{7F6DBBEC-1126-4A3F-954C-97F4E6966C37}" type="slidenum">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28"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29"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0" name="PlaceHolder 4"/>
          <p:cNvSpPr>
            <a:spLocks noGrp="1"/>
          </p:cNvSpPr>
          <p:nvPr>
            <p:ph/>
          </p:nvPr>
        </p:nvSpPr>
        <p:spPr>
          <a:xfrm>
            <a:off x="457200" y="276120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1"/>
          </p:nvPr>
        </p:nvSpPr>
        <p:spPr/>
        <p:txBody>
          <a:bodyPr/>
          <a:lstStyle/>
          <a:p>
            <a:fld id="{29A3410A-EBC1-45C1-B38E-58715598DC77}" type="slidenum">
              <a:t>‹Nr.›</a:t>
            </a:fld>
            <a:endParaRP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329" name="PlaceHolder 1"/>
          <p:cNvSpPr>
            <a:spLocks noGrp="1"/>
          </p:cNvSpPr>
          <p:nvPr>
            <p:ph type="subTitle"/>
          </p:nvPr>
        </p:nvSpPr>
        <p:spPr>
          <a:xfrm>
            <a:off x="729360" y="1322280"/>
            <a:ext cx="7687080" cy="7712640"/>
          </a:xfrm>
          <a:prstGeom prst="rect">
            <a:avLst/>
          </a:prstGeom>
          <a:noFill/>
          <a:ln w="0">
            <a:noFill/>
          </a:ln>
        </p:spPr>
        <p:txBody>
          <a:bodyPr lIns="0" tIns="0" rIns="0" bIns="0" anchor="ctr">
            <a:noAutofit/>
          </a:bodyPr>
          <a:lstStyle/>
          <a:p>
            <a:pPr algn="ctr"/>
            <a:endParaRPr lang="de-DE" sz="3200" b="0" strike="noStrike" spc="-1">
              <a:solidFill>
                <a:srgbClr val="000000"/>
              </a:solidFill>
              <a:latin typeface="Arial"/>
            </a:endParaRPr>
          </a:p>
        </p:txBody>
      </p:sp>
      <p:sp>
        <p:nvSpPr>
          <p:cNvPr id="3" name="PlaceHolder 2"/>
          <p:cNvSpPr>
            <a:spLocks noGrp="1"/>
          </p:cNvSpPr>
          <p:nvPr>
            <p:ph type="sldNum" idx="8"/>
          </p:nvPr>
        </p:nvSpPr>
        <p:spPr/>
        <p:txBody>
          <a:bodyPr/>
          <a:lstStyle/>
          <a:p>
            <a:fld id="{8661083A-67AD-4C38-BFE4-48BEDDE2374D}" type="slidenum">
              <a:t>‹Nr.›</a:t>
            </a:fld>
            <a:endParaRPr/>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330"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331"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32" name="PlaceHolder 3"/>
          <p:cNvSpPr>
            <a:spLocks noGrp="1"/>
          </p:cNvSpPr>
          <p:nvPr>
            <p:ph/>
          </p:nvPr>
        </p:nvSpPr>
        <p:spPr>
          <a:xfrm>
            <a:off x="467388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33" name="PlaceHolder 4"/>
          <p:cNvSpPr>
            <a:spLocks noGrp="1"/>
          </p:cNvSpPr>
          <p:nvPr>
            <p:ph/>
          </p:nvPr>
        </p:nvSpPr>
        <p:spPr>
          <a:xfrm>
            <a:off x="45720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8"/>
          </p:nvPr>
        </p:nvSpPr>
        <p:spPr/>
        <p:txBody>
          <a:bodyPr/>
          <a:lstStyle/>
          <a:p>
            <a:fld id="{3B3638E6-E397-424A-A3EA-883434DB24BD}" type="slidenum">
              <a:t>‹Nr.›</a:t>
            </a:fld>
            <a:endParaRPr/>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334"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335" name="PlaceHolder 2"/>
          <p:cNvSpPr>
            <a:spLocks noGrp="1"/>
          </p:cNvSpPr>
          <p:nvPr>
            <p:ph/>
          </p:nvPr>
        </p:nvSpPr>
        <p:spPr>
          <a:xfrm>
            <a:off x="457200" y="1203480"/>
            <a:ext cx="4015440" cy="298260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36"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37" name="PlaceHolder 4"/>
          <p:cNvSpPr>
            <a:spLocks noGrp="1"/>
          </p:cNvSpPr>
          <p:nvPr>
            <p:ph/>
          </p:nvPr>
        </p:nvSpPr>
        <p:spPr>
          <a:xfrm>
            <a:off x="467388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8"/>
          </p:nvPr>
        </p:nvSpPr>
        <p:spPr/>
        <p:txBody>
          <a:bodyPr/>
          <a:lstStyle/>
          <a:p>
            <a:fld id="{4E5FD72C-F0C2-4ADE-BE3B-9AB1E74468AA}" type="slidenum">
              <a:t>‹Nr.›</a:t>
            </a:fld>
            <a:endParaRPr/>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38"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339"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40"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41" name="PlaceHolder 4"/>
          <p:cNvSpPr>
            <a:spLocks noGrp="1"/>
          </p:cNvSpPr>
          <p:nvPr>
            <p:ph/>
          </p:nvPr>
        </p:nvSpPr>
        <p:spPr>
          <a:xfrm>
            <a:off x="457200" y="276120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6" name="PlaceHolder 5"/>
          <p:cNvSpPr>
            <a:spLocks noGrp="1"/>
          </p:cNvSpPr>
          <p:nvPr>
            <p:ph type="sldNum" idx="8"/>
          </p:nvPr>
        </p:nvSpPr>
        <p:spPr/>
        <p:txBody>
          <a:bodyPr/>
          <a:lstStyle/>
          <a:p>
            <a:fld id="{58395494-CD68-4C84-9684-49D325F8CC49}" type="slidenum">
              <a:t>‹Nr.›</a:t>
            </a:fld>
            <a:endParaRP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42"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343" name="PlaceHolder 2"/>
          <p:cNvSpPr>
            <a:spLocks noGrp="1"/>
          </p:cNvSpPr>
          <p:nvPr>
            <p:ph/>
          </p:nvPr>
        </p:nvSpPr>
        <p:spPr>
          <a:xfrm>
            <a:off x="457200" y="120348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44" name="PlaceHolder 3"/>
          <p:cNvSpPr>
            <a:spLocks noGrp="1"/>
          </p:cNvSpPr>
          <p:nvPr>
            <p:ph/>
          </p:nvPr>
        </p:nvSpPr>
        <p:spPr>
          <a:xfrm>
            <a:off x="457200" y="2761200"/>
            <a:ext cx="822888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5" name="PlaceHolder 4"/>
          <p:cNvSpPr>
            <a:spLocks noGrp="1"/>
          </p:cNvSpPr>
          <p:nvPr>
            <p:ph type="sldNum" idx="8"/>
          </p:nvPr>
        </p:nvSpPr>
        <p:spPr/>
        <p:txBody>
          <a:bodyPr/>
          <a:lstStyle/>
          <a:p>
            <a:fld id="{47032DA8-9AF3-480E-8991-D048111B0A99}" type="slidenum">
              <a:t>‹Nr.›</a:t>
            </a:fld>
            <a:endParaRPr/>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45"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346" name="PlaceHolder 2"/>
          <p:cNvSpPr>
            <a:spLocks noGrp="1"/>
          </p:cNvSpPr>
          <p:nvPr>
            <p:ph/>
          </p:nvPr>
        </p:nvSpPr>
        <p:spPr>
          <a:xfrm>
            <a:off x="45720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47" name="PlaceHolder 3"/>
          <p:cNvSpPr>
            <a:spLocks noGrp="1"/>
          </p:cNvSpPr>
          <p:nvPr>
            <p:ph/>
          </p:nvPr>
        </p:nvSpPr>
        <p:spPr>
          <a:xfrm>
            <a:off x="4673880" y="120348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48" name="PlaceHolder 4"/>
          <p:cNvSpPr>
            <a:spLocks noGrp="1"/>
          </p:cNvSpPr>
          <p:nvPr>
            <p:ph/>
          </p:nvPr>
        </p:nvSpPr>
        <p:spPr>
          <a:xfrm>
            <a:off x="45720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49" name="PlaceHolder 5"/>
          <p:cNvSpPr>
            <a:spLocks noGrp="1"/>
          </p:cNvSpPr>
          <p:nvPr>
            <p:ph/>
          </p:nvPr>
        </p:nvSpPr>
        <p:spPr>
          <a:xfrm>
            <a:off x="4673880" y="2761200"/>
            <a:ext cx="401544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7" name="PlaceHolder 6"/>
          <p:cNvSpPr>
            <a:spLocks noGrp="1"/>
          </p:cNvSpPr>
          <p:nvPr>
            <p:ph type="sldNum" idx="8"/>
          </p:nvPr>
        </p:nvSpPr>
        <p:spPr/>
        <p:txBody>
          <a:bodyPr/>
          <a:lstStyle/>
          <a:p>
            <a:fld id="{C4A55423-04CD-473C-BCBA-A3624BD16E96}" type="slidenum">
              <a:t>‹Nr.›</a:t>
            </a:fld>
            <a:endParaRPr/>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0"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lgn="ctr">
              <a:buNone/>
            </a:pPr>
            <a:endParaRPr lang="de-DE" sz="4400" b="0" strike="noStrike" spc="-1">
              <a:solidFill>
                <a:srgbClr val="000000"/>
              </a:solidFill>
              <a:latin typeface="Arial"/>
            </a:endParaRPr>
          </a:p>
        </p:txBody>
      </p:sp>
      <p:sp>
        <p:nvSpPr>
          <p:cNvPr id="351" name="PlaceHolder 2"/>
          <p:cNvSpPr>
            <a:spLocks noGrp="1"/>
          </p:cNvSpPr>
          <p:nvPr>
            <p:ph/>
          </p:nvPr>
        </p:nvSpPr>
        <p:spPr>
          <a:xfrm>
            <a:off x="45720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52" name="PlaceHolder 3"/>
          <p:cNvSpPr>
            <a:spLocks noGrp="1"/>
          </p:cNvSpPr>
          <p:nvPr>
            <p:ph/>
          </p:nvPr>
        </p:nvSpPr>
        <p:spPr>
          <a:xfrm>
            <a:off x="323964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53" name="PlaceHolder 4"/>
          <p:cNvSpPr>
            <a:spLocks noGrp="1"/>
          </p:cNvSpPr>
          <p:nvPr>
            <p:ph/>
          </p:nvPr>
        </p:nvSpPr>
        <p:spPr>
          <a:xfrm>
            <a:off x="6022080" y="120348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54" name="PlaceHolder 5"/>
          <p:cNvSpPr>
            <a:spLocks noGrp="1"/>
          </p:cNvSpPr>
          <p:nvPr>
            <p:ph/>
          </p:nvPr>
        </p:nvSpPr>
        <p:spPr>
          <a:xfrm>
            <a:off x="45720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55" name="PlaceHolder 6"/>
          <p:cNvSpPr>
            <a:spLocks noGrp="1"/>
          </p:cNvSpPr>
          <p:nvPr>
            <p:ph/>
          </p:nvPr>
        </p:nvSpPr>
        <p:spPr>
          <a:xfrm>
            <a:off x="323964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356" name="PlaceHolder 7"/>
          <p:cNvSpPr>
            <a:spLocks noGrp="1"/>
          </p:cNvSpPr>
          <p:nvPr>
            <p:ph/>
          </p:nvPr>
        </p:nvSpPr>
        <p:spPr>
          <a:xfrm>
            <a:off x="6022080" y="2761200"/>
            <a:ext cx="2649600" cy="1422360"/>
          </a:xfrm>
          <a:prstGeom prst="rect">
            <a:avLst/>
          </a:prstGeom>
          <a:noFill/>
          <a:ln w="0">
            <a:noFill/>
          </a:ln>
        </p:spPr>
        <p:txBody>
          <a:bodyPr lIns="0" tIns="0" rIns="0" bIns="0" anchor="t">
            <a:normAutofit/>
          </a:bodyPr>
          <a:lstStyle/>
          <a:p>
            <a:pPr indent="0">
              <a:spcBef>
                <a:spcPts val="1417"/>
              </a:spcBef>
              <a:buNone/>
            </a:pPr>
            <a:endParaRPr lang="de-DE" sz="3200" b="0" strike="noStrike" spc="-1">
              <a:solidFill>
                <a:srgbClr val="000000"/>
              </a:solidFill>
              <a:latin typeface="Arial"/>
            </a:endParaRPr>
          </a:p>
        </p:txBody>
      </p:sp>
      <p:sp>
        <p:nvSpPr>
          <p:cNvPr id="9" name="PlaceHolder 8"/>
          <p:cNvSpPr>
            <a:spLocks noGrp="1"/>
          </p:cNvSpPr>
          <p:nvPr>
            <p:ph type="sldNum" idx="8"/>
          </p:nvPr>
        </p:nvSpPr>
        <p:spPr/>
        <p:txBody>
          <a:bodyPr/>
          <a:lstStyle/>
          <a:p>
            <a:fld id="{0D244CB7-8495-4587-B0CB-C2EE426A0C46}" type="slidenum">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theme" Target="../theme/theme6.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 Id="rId14" Type="http://schemas.openxmlformats.org/officeDocument/2006/relationships/image" Target="../media/image1.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0.xml"/><Relationship Id="rId13" Type="http://schemas.openxmlformats.org/officeDocument/2006/relationships/theme" Target="../theme/theme7.xml"/><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slideLayout" Target="../slideLayouts/slideLayout84.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 Id="rId14" Type="http://schemas.openxmlformats.org/officeDocument/2006/relationships/image" Target="../media/image1.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2.xml"/><Relationship Id="rId13" Type="http://schemas.openxmlformats.org/officeDocument/2006/relationships/theme" Target="../theme/theme8.xml"/><Relationship Id="rId3" Type="http://schemas.openxmlformats.org/officeDocument/2006/relationships/slideLayout" Target="../slideLayouts/slideLayout87.xml"/><Relationship Id="rId7" Type="http://schemas.openxmlformats.org/officeDocument/2006/relationships/slideLayout" Target="../slideLayouts/slideLayout91.xml"/><Relationship Id="rId12" Type="http://schemas.openxmlformats.org/officeDocument/2006/relationships/slideLayout" Target="../slideLayouts/slideLayout96.xml"/><Relationship Id="rId2" Type="http://schemas.openxmlformats.org/officeDocument/2006/relationships/slideLayout" Target="../slideLayouts/slideLayout86.xml"/><Relationship Id="rId1" Type="http://schemas.openxmlformats.org/officeDocument/2006/relationships/slideLayout" Target="../slideLayouts/slideLayout85.xml"/><Relationship Id="rId6" Type="http://schemas.openxmlformats.org/officeDocument/2006/relationships/slideLayout" Target="../slideLayouts/slideLayout90.xml"/><Relationship Id="rId11" Type="http://schemas.openxmlformats.org/officeDocument/2006/relationships/slideLayout" Target="../slideLayouts/slideLayout95.xml"/><Relationship Id="rId5" Type="http://schemas.openxmlformats.org/officeDocument/2006/relationships/slideLayout" Target="../slideLayouts/slideLayout89.xml"/><Relationship Id="rId15" Type="http://schemas.openxmlformats.org/officeDocument/2006/relationships/image" Target="../media/image2.png"/><Relationship Id="rId10" Type="http://schemas.openxmlformats.org/officeDocument/2006/relationships/slideLayout" Target="../slideLayouts/slideLayout94.xml"/><Relationship Id="rId4" Type="http://schemas.openxmlformats.org/officeDocument/2006/relationships/slideLayout" Target="../slideLayouts/slideLayout88.xml"/><Relationship Id="rId9" Type="http://schemas.openxmlformats.org/officeDocument/2006/relationships/slideLayout" Target="../slideLayouts/slideLayout9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9EDEE"/>
        </a:solidFill>
        <a:effectLst/>
      </p:bgPr>
    </p:bg>
    <p:spTree>
      <p:nvGrpSpPr>
        <p:cNvPr id="1" name=""/>
        <p:cNvGrpSpPr/>
        <p:nvPr/>
      </p:nvGrpSpPr>
      <p:grpSpPr>
        <a:xfrm>
          <a:off x="0" y="0"/>
          <a:ext cx="0" cy="0"/>
          <a:chOff x="0" y="0"/>
          <a:chExt cx="0" cy="0"/>
        </a:xfrm>
      </p:grpSpPr>
      <p:sp>
        <p:nvSpPr>
          <p:cNvPr id="10" name="Google Shape;10;p21"/>
          <p:cNvSpPr/>
          <p:nvPr/>
        </p:nvSpPr>
        <p:spPr>
          <a:xfrm>
            <a:off x="0" y="0"/>
            <a:ext cx="9142920" cy="571680"/>
          </a:xfrm>
          <a:prstGeom prst="rect">
            <a:avLst/>
          </a:prstGeom>
          <a:solidFill>
            <a:schemeClr val="lt1"/>
          </a:solidFill>
          <a:ln w="0">
            <a:noFill/>
          </a:ln>
        </p:spPr>
        <p:style>
          <a:lnRef idx="0">
            <a:scrgbClr r="0" g="0" b="0"/>
          </a:lnRef>
          <a:fillRef idx="0">
            <a:scrgbClr r="0" g="0" b="0"/>
          </a:fillRef>
          <a:effectRef idx="0">
            <a:scrgbClr r="0" g="0" b="0"/>
          </a:effectRef>
          <a:fontRef idx="minor"/>
        </p:style>
        <p:txBody>
          <a:bodyPr lIns="90000" tIns="91440" rIns="90000" bIns="91440" anchor="ctr">
            <a:noAutofit/>
          </a:bodyPr>
          <a:lstStyle/>
          <a:p>
            <a:pPr>
              <a:lnSpc>
                <a:spcPct val="100000"/>
              </a:lnSpc>
              <a:tabLst>
                <a:tab pos="0" algn="l"/>
              </a:tabLst>
            </a:pPr>
            <a:endParaRPr lang="de-DE" sz="1400" b="0" strike="noStrike" spc="-1">
              <a:solidFill>
                <a:srgbClr val="000000"/>
              </a:solidFill>
              <a:latin typeface="Arial"/>
              <a:ea typeface="Arial"/>
            </a:endParaRPr>
          </a:p>
        </p:txBody>
      </p:sp>
      <p:pic>
        <p:nvPicPr>
          <p:cNvPr id="11" name="Grafik 2"/>
          <p:cNvPicPr/>
          <p:nvPr/>
        </p:nvPicPr>
        <p:blipFill>
          <a:blip r:embed="rId14"/>
          <a:stretch/>
        </p:blipFill>
        <p:spPr>
          <a:xfrm>
            <a:off x="7179480" y="0"/>
            <a:ext cx="1904400" cy="571680"/>
          </a:xfrm>
          <a:prstGeom prst="rect">
            <a:avLst/>
          </a:prstGeom>
          <a:ln w="0">
            <a:noFill/>
          </a:ln>
        </p:spPr>
      </p:pic>
      <p:sp>
        <p:nvSpPr>
          <p:cNvPr id="2" name="Rechteck 1"/>
          <p:cNvSpPr/>
          <p:nvPr/>
        </p:nvSpPr>
        <p:spPr>
          <a:xfrm>
            <a:off x="729360" y="1145520"/>
            <a:ext cx="382680" cy="44640"/>
          </a:xfrm>
          <a:prstGeom prst="rect">
            <a:avLst/>
          </a:prstGeom>
          <a:solidFill>
            <a:srgbClr val="3F54C1"/>
          </a:solidFill>
          <a:ln>
            <a:solidFill>
              <a:srgbClr val="3F54C1"/>
            </a:solidFill>
            <a:round/>
          </a:ln>
        </p:spPr>
        <p:style>
          <a:lnRef idx="2">
            <a:schemeClr val="accent1">
              <a:shade val="50000"/>
            </a:schemeClr>
          </a:lnRef>
          <a:fillRef idx="1">
            <a:schemeClr val="accent1"/>
          </a:fillRef>
          <a:effectRef idx="0">
            <a:schemeClr val="accent1"/>
          </a:effectRef>
          <a:fontRef idx="minor"/>
        </p:style>
        <p:txBody>
          <a:bodyPr lIns="90000" tIns="720" rIns="90000" bIns="720" anchor="ctr">
            <a:noAutofit/>
          </a:bodyPr>
          <a:lstStyle/>
          <a:p>
            <a:pPr algn="ctr">
              <a:lnSpc>
                <a:spcPct val="100000"/>
              </a:lnSpc>
            </a:pPr>
            <a:endParaRPr lang="de-DE" sz="1400" b="0" strike="noStrike" spc="-1">
              <a:solidFill>
                <a:schemeClr val="lt1"/>
              </a:solidFill>
              <a:latin typeface="Source Sans 3"/>
              <a:ea typeface="Arial"/>
            </a:endParaRPr>
          </a:p>
        </p:txBody>
      </p:sp>
      <p:sp>
        <p:nvSpPr>
          <p:cNvPr id="3" name="Rechteck 9"/>
          <p:cNvSpPr/>
          <p:nvPr/>
        </p:nvSpPr>
        <p:spPr>
          <a:xfrm>
            <a:off x="1113120" y="1145520"/>
            <a:ext cx="382680" cy="44640"/>
          </a:xfrm>
          <a:prstGeom prst="rect">
            <a:avLst/>
          </a:prstGeom>
          <a:solidFill>
            <a:srgbClr val="FD7F79"/>
          </a:solidFill>
          <a:ln>
            <a:solidFill>
              <a:srgbClr val="FD7F79"/>
            </a:solidFill>
            <a:round/>
          </a:ln>
        </p:spPr>
        <p:style>
          <a:lnRef idx="2">
            <a:schemeClr val="accent1">
              <a:shade val="50000"/>
            </a:schemeClr>
          </a:lnRef>
          <a:fillRef idx="1">
            <a:schemeClr val="accent1"/>
          </a:fillRef>
          <a:effectRef idx="0">
            <a:schemeClr val="accent1"/>
          </a:effectRef>
          <a:fontRef idx="minor"/>
        </p:style>
        <p:txBody>
          <a:bodyPr lIns="90000" tIns="720" rIns="90000" bIns="720" anchor="ctr">
            <a:noAutofit/>
          </a:bodyPr>
          <a:lstStyle/>
          <a:p>
            <a:pPr algn="ctr">
              <a:lnSpc>
                <a:spcPct val="100000"/>
              </a:lnSpc>
            </a:pPr>
            <a:endParaRPr lang="de-DE" sz="1400" b="0" strike="noStrike" spc="-1">
              <a:solidFill>
                <a:schemeClr val="lt1"/>
              </a:solidFill>
              <a:latin typeface="Source Sans 3"/>
              <a:ea typeface="Arial"/>
            </a:endParaRPr>
          </a:p>
        </p:txBody>
      </p:sp>
      <p:sp>
        <p:nvSpPr>
          <p:cNvPr id="4" name="Rechteck 16"/>
          <p:cNvSpPr/>
          <p:nvPr/>
        </p:nvSpPr>
        <p:spPr>
          <a:xfrm>
            <a:off x="1496880" y="1146960"/>
            <a:ext cx="382680" cy="44640"/>
          </a:xfrm>
          <a:prstGeom prst="rect">
            <a:avLst/>
          </a:prstGeom>
          <a:solidFill>
            <a:srgbClr val="FFE369"/>
          </a:solidFill>
          <a:ln>
            <a:solidFill>
              <a:srgbClr val="FFE369"/>
            </a:solidFill>
            <a:round/>
          </a:ln>
        </p:spPr>
        <p:style>
          <a:lnRef idx="2">
            <a:schemeClr val="accent1">
              <a:shade val="50000"/>
            </a:schemeClr>
          </a:lnRef>
          <a:fillRef idx="1">
            <a:schemeClr val="accent1"/>
          </a:fillRef>
          <a:effectRef idx="0">
            <a:schemeClr val="accent1"/>
          </a:effectRef>
          <a:fontRef idx="minor"/>
        </p:style>
        <p:txBody>
          <a:bodyPr lIns="90000" tIns="720" rIns="90000" bIns="720" anchor="ctr">
            <a:noAutofit/>
          </a:bodyPr>
          <a:lstStyle/>
          <a:p>
            <a:pPr algn="ctr">
              <a:lnSpc>
                <a:spcPct val="100000"/>
              </a:lnSpc>
            </a:pPr>
            <a:endParaRPr lang="de-DE" sz="1400" b="0" strike="noStrike" spc="-1">
              <a:solidFill>
                <a:schemeClr val="lt1"/>
              </a:solidFill>
              <a:latin typeface="Source Sans 3"/>
              <a:ea typeface="Arial"/>
            </a:endParaRPr>
          </a:p>
        </p:txBody>
      </p:sp>
      <p:sp>
        <p:nvSpPr>
          <p:cNvPr id="5" name="Rechteck 4"/>
          <p:cNvSpPr/>
          <p:nvPr/>
        </p:nvSpPr>
        <p:spPr>
          <a:xfrm>
            <a:off x="729360" y="3899880"/>
            <a:ext cx="3239280" cy="1096560"/>
          </a:xfrm>
          <a:prstGeom prst="rect">
            <a:avLst/>
          </a:prstGeom>
          <a:solidFill>
            <a:schemeClr val="bg1"/>
          </a:solidFill>
          <a:ln>
            <a:solidFill>
              <a:srgbClr val="FFFFFF"/>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de-DE" sz="1400" b="0" strike="noStrike" spc="-1">
              <a:solidFill>
                <a:schemeClr val="lt1"/>
              </a:solidFill>
              <a:latin typeface="Source Sans 3"/>
              <a:ea typeface="Arial"/>
            </a:endParaRPr>
          </a:p>
        </p:txBody>
      </p:sp>
      <p:pic>
        <p:nvPicPr>
          <p:cNvPr id="6" name="Grafik 3"/>
          <p:cNvPicPr/>
          <p:nvPr/>
        </p:nvPicPr>
        <p:blipFill>
          <a:blip r:embed="rId15"/>
          <a:stretch/>
        </p:blipFill>
        <p:spPr>
          <a:xfrm>
            <a:off x="723960" y="3899880"/>
            <a:ext cx="3239280" cy="1096560"/>
          </a:xfrm>
          <a:prstGeom prst="rect">
            <a:avLst/>
          </a:prstGeom>
          <a:ln w="0">
            <a:noFill/>
          </a:ln>
        </p:spPr>
      </p:pic>
      <p:sp>
        <p:nvSpPr>
          <p:cNvPr id="7"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buNone/>
            </a:pPr>
            <a:r>
              <a:rPr lang="de-DE" sz="1800" b="0" strike="noStrike" spc="-1">
                <a:solidFill>
                  <a:srgbClr val="000000"/>
                </a:solidFill>
                <a:latin typeface="Arial"/>
              </a:rPr>
              <a:t>Format des Titeltextes durch Klicken bearbeiten</a:t>
            </a:r>
          </a:p>
        </p:txBody>
      </p:sp>
      <p:sp>
        <p:nvSpPr>
          <p:cNvPr id="8" name="PlaceHolder 2"/>
          <p:cNvSpPr>
            <a:spLocks noGrp="1"/>
          </p:cNvSpPr>
          <p:nvPr>
            <p:ph type="body"/>
          </p:nvPr>
        </p:nvSpPr>
        <p:spPr>
          <a:xfrm>
            <a:off x="457200" y="1203480"/>
            <a:ext cx="8228880" cy="298260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de-DE" sz="1800" b="0" strike="noStrike" spc="-1">
                <a:solidFill>
                  <a:srgbClr val="000000"/>
                </a:solidFill>
                <a:latin typeface="Arial"/>
              </a:rPr>
              <a:t>Format des Gliederungstextes durch Klicken bearbeiten</a:t>
            </a:r>
          </a:p>
          <a:p>
            <a:pPr marL="864000" lvl="1" indent="-324000">
              <a:spcBef>
                <a:spcPts val="1134"/>
              </a:spcBef>
              <a:buClr>
                <a:srgbClr val="000000"/>
              </a:buClr>
              <a:buSzPct val="75000"/>
              <a:buFont typeface="Symbol" charset="2"/>
              <a:buChar char=""/>
            </a:pPr>
            <a:r>
              <a:rPr lang="de-DE" sz="1800" b="0" strike="noStrike" spc="-1">
                <a:solidFill>
                  <a:srgbClr val="000000"/>
                </a:solidFill>
                <a:latin typeface="Arial"/>
              </a:rPr>
              <a:t>Zweite Gliederungsebene</a:t>
            </a:r>
          </a:p>
          <a:p>
            <a:pPr marL="1296000" lvl="2" indent="-288000">
              <a:spcBef>
                <a:spcPts val="850"/>
              </a:spcBef>
              <a:buClr>
                <a:srgbClr val="000000"/>
              </a:buClr>
              <a:buSzPct val="45000"/>
              <a:buFont typeface="Wingdings" charset="2"/>
              <a:buChar char=""/>
            </a:pPr>
            <a:r>
              <a:rPr lang="de-DE" sz="1800" b="0" strike="noStrike" spc="-1">
                <a:solidFill>
                  <a:srgbClr val="000000"/>
                </a:solidFill>
                <a:latin typeface="Arial"/>
              </a:rPr>
              <a:t>Dritte Gliederungsebene</a:t>
            </a:r>
          </a:p>
          <a:p>
            <a:pPr marL="1728000" lvl="3" indent="-216000">
              <a:spcBef>
                <a:spcPts val="567"/>
              </a:spcBef>
              <a:buClr>
                <a:srgbClr val="000000"/>
              </a:buClr>
              <a:buSzPct val="75000"/>
              <a:buFont typeface="Symbol" charset="2"/>
              <a:buChar char=""/>
            </a:pPr>
            <a:r>
              <a:rPr lang="de-DE" sz="1800" b="0" strike="noStrike" spc="-1">
                <a:solidFill>
                  <a:srgbClr val="000000"/>
                </a:solidFill>
                <a:latin typeface="Arial"/>
              </a:rPr>
              <a:t>Vierte Gliederungsebene</a:t>
            </a:r>
          </a:p>
          <a:p>
            <a:pPr marL="2160000" lvl="4" indent="-216000">
              <a:spcBef>
                <a:spcPts val="283"/>
              </a:spcBef>
              <a:buClr>
                <a:srgbClr val="000000"/>
              </a:buClr>
              <a:buSzPct val="45000"/>
              <a:buFont typeface="Wingdings" charset="2"/>
              <a:buChar char=""/>
            </a:pPr>
            <a:r>
              <a:rPr lang="de-DE" sz="1800" b="0" strike="noStrike" spc="-1">
                <a:solidFill>
                  <a:srgbClr val="000000"/>
                </a:solidFill>
                <a:latin typeface="Arial"/>
              </a:rPr>
              <a:t>Fünfte Gliederungsebene</a:t>
            </a:r>
          </a:p>
          <a:p>
            <a:pPr marL="2592000" lvl="5" indent="-216000">
              <a:spcBef>
                <a:spcPts val="283"/>
              </a:spcBef>
              <a:buClr>
                <a:srgbClr val="000000"/>
              </a:buClr>
              <a:buSzPct val="45000"/>
              <a:buFont typeface="Wingdings" charset="2"/>
              <a:buChar char=""/>
            </a:pPr>
            <a:r>
              <a:rPr lang="de-DE" sz="1800" b="0" strike="noStrike" spc="-1">
                <a:solidFill>
                  <a:srgbClr val="000000"/>
                </a:solidFill>
                <a:latin typeface="Arial"/>
              </a:rPr>
              <a:t>Sechste Gliederungsebene</a:t>
            </a:r>
          </a:p>
          <a:p>
            <a:pPr marL="3024000" lvl="6" indent="-216000">
              <a:spcBef>
                <a:spcPts val="283"/>
              </a:spcBef>
              <a:buClr>
                <a:srgbClr val="000000"/>
              </a:buClr>
              <a:buSzPct val="45000"/>
              <a:buFont typeface="Wingdings" charset="2"/>
              <a:buChar char=""/>
            </a:pPr>
            <a:r>
              <a:rPr lang="de-DE" sz="1800" b="0" strike="noStrike" spc="-1">
                <a:solidFill>
                  <a:srgbClr val="000000"/>
                </a:solidFill>
                <a:latin typeface="Arial"/>
              </a:rPr>
              <a:t>Siebte Gliederungsebene</a:t>
            </a:r>
          </a:p>
        </p:txBody>
      </p:sp>
      <p:sp>
        <p:nvSpPr>
          <p:cNvPr id="9" name="PlaceHolder 3"/>
          <p:cNvSpPr>
            <a:spLocks noGrp="1"/>
          </p:cNvSpPr>
          <p:nvPr>
            <p:ph type="sldNum" idx="1"/>
          </p:nvPr>
        </p:nvSpPr>
        <p:spPr>
          <a:xfrm>
            <a:off x="8536320" y="4749840"/>
            <a:ext cx="547560" cy="392400"/>
          </a:xfrm>
          <a:prstGeom prst="rect">
            <a:avLst/>
          </a:prstGeom>
          <a:noFill/>
          <a:ln w="0">
            <a:noFill/>
          </a:ln>
        </p:spPr>
        <p:txBody>
          <a:bodyPr lIns="90000" tIns="91440" rIns="90000" bIns="91440" anchor="ctr">
            <a:noAutofit/>
          </a:bodyPr>
          <a:lstStyle>
            <a:lvl1pPr indent="0" algn="r">
              <a:lnSpc>
                <a:spcPct val="100000"/>
              </a:lnSpc>
              <a:buNone/>
              <a:tabLst>
                <a:tab pos="0" algn="l"/>
              </a:tabLst>
              <a:defRPr lang="de-DE" sz="1000" b="0" strike="noStrike" spc="-1">
                <a:solidFill>
                  <a:srgbClr val="1A1A1A"/>
                </a:solidFill>
                <a:latin typeface="Source Sans 3"/>
                <a:ea typeface="Lato"/>
              </a:defRPr>
            </a:lvl1pPr>
          </a:lstStyle>
          <a:p>
            <a:pPr indent="0" algn="r">
              <a:lnSpc>
                <a:spcPct val="100000"/>
              </a:lnSpc>
              <a:buNone/>
              <a:tabLst>
                <a:tab pos="0" algn="l"/>
              </a:tabLst>
            </a:pPr>
            <a:fld id="{67046CD6-CC75-40E3-8A89-5C2C7FAD9CB9}" type="slidenum">
              <a:rPr lang="de-DE" sz="1000" b="0" strike="noStrike" spc="-1">
                <a:solidFill>
                  <a:srgbClr val="1A1A1A"/>
                </a:solidFill>
                <a:latin typeface="Source Sans 3"/>
                <a:ea typeface="Lato"/>
              </a:rPr>
              <a:t>‹Nr.›</a:t>
            </a:fld>
            <a:endParaRPr lang="de-DE" sz="10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3F54C1"/>
        </a:solidFill>
        <a:effectLst/>
      </p:bgPr>
    </p:bg>
    <p:spTree>
      <p:nvGrpSpPr>
        <p:cNvPr id="1" name=""/>
        <p:cNvGrpSpPr/>
        <p:nvPr/>
      </p:nvGrpSpPr>
      <p:grpSpPr>
        <a:xfrm>
          <a:off x="0" y="0"/>
          <a:ext cx="0" cy="0"/>
          <a:chOff x="0" y="0"/>
          <a:chExt cx="0" cy="0"/>
        </a:xfrm>
      </p:grpSpPr>
      <p:sp>
        <p:nvSpPr>
          <p:cNvPr id="46" name="Google Shape;10;p21"/>
          <p:cNvSpPr/>
          <p:nvPr/>
        </p:nvSpPr>
        <p:spPr>
          <a:xfrm>
            <a:off x="0" y="0"/>
            <a:ext cx="9142920" cy="571680"/>
          </a:xfrm>
          <a:prstGeom prst="rect">
            <a:avLst/>
          </a:prstGeom>
          <a:solidFill>
            <a:schemeClr val="lt1"/>
          </a:solidFill>
          <a:ln w="0">
            <a:noFill/>
          </a:ln>
        </p:spPr>
        <p:style>
          <a:lnRef idx="0">
            <a:scrgbClr r="0" g="0" b="0"/>
          </a:lnRef>
          <a:fillRef idx="0">
            <a:scrgbClr r="0" g="0" b="0"/>
          </a:fillRef>
          <a:effectRef idx="0">
            <a:scrgbClr r="0" g="0" b="0"/>
          </a:effectRef>
          <a:fontRef idx="minor"/>
        </p:style>
        <p:txBody>
          <a:bodyPr lIns="90000" tIns="91440" rIns="90000" bIns="91440" anchor="ctr">
            <a:noAutofit/>
          </a:bodyPr>
          <a:lstStyle/>
          <a:p>
            <a:pPr>
              <a:lnSpc>
                <a:spcPct val="100000"/>
              </a:lnSpc>
              <a:tabLst>
                <a:tab pos="0" algn="l"/>
              </a:tabLst>
            </a:pPr>
            <a:endParaRPr lang="de-DE" sz="1400" b="0" strike="noStrike" spc="-1">
              <a:solidFill>
                <a:srgbClr val="000000"/>
              </a:solidFill>
              <a:latin typeface="Arial"/>
              <a:ea typeface="Arial"/>
            </a:endParaRPr>
          </a:p>
        </p:txBody>
      </p:sp>
      <p:pic>
        <p:nvPicPr>
          <p:cNvPr id="47" name="Grafik 2"/>
          <p:cNvPicPr/>
          <p:nvPr/>
        </p:nvPicPr>
        <p:blipFill>
          <a:blip r:embed="rId14"/>
          <a:stretch/>
        </p:blipFill>
        <p:spPr>
          <a:xfrm>
            <a:off x="7179480" y="0"/>
            <a:ext cx="1904400" cy="571680"/>
          </a:xfrm>
          <a:prstGeom prst="rect">
            <a:avLst/>
          </a:prstGeom>
          <a:ln w="0">
            <a:noFill/>
          </a:ln>
        </p:spPr>
      </p:pic>
      <p:grpSp>
        <p:nvGrpSpPr>
          <p:cNvPr id="48" name="Google Shape;35;p23"/>
          <p:cNvGrpSpPr/>
          <p:nvPr/>
        </p:nvGrpSpPr>
        <p:grpSpPr>
          <a:xfrm>
            <a:off x="530280" y="1206360"/>
            <a:ext cx="1342080" cy="16560"/>
            <a:chOff x="530280" y="1206360"/>
            <a:chExt cx="1342080" cy="16560"/>
          </a:xfrm>
        </p:grpSpPr>
        <p:sp>
          <p:nvSpPr>
            <p:cNvPr id="49" name="Google Shape;36;p23"/>
            <p:cNvSpPr/>
            <p:nvPr/>
          </p:nvSpPr>
          <p:spPr>
            <a:xfrm rot="16200000">
              <a:off x="1380600" y="731160"/>
              <a:ext cx="16560" cy="966600"/>
            </a:xfrm>
            <a:prstGeom prst="rect">
              <a:avLst/>
            </a:prstGeom>
            <a:solidFill>
              <a:schemeClr val="lt1"/>
            </a:solidFill>
            <a:ln w="0">
              <a:noFill/>
            </a:ln>
          </p:spPr>
          <p:style>
            <a:lnRef idx="0">
              <a:scrgbClr r="0" g="0" b="0"/>
            </a:lnRef>
            <a:fillRef idx="0">
              <a:scrgbClr r="0" g="0" b="0"/>
            </a:fillRef>
            <a:effectRef idx="0">
              <a:scrgbClr r="0" g="0" b="0"/>
            </a:effectRef>
            <a:fontRef idx="minor"/>
          </p:style>
          <p:txBody>
            <a:bodyPr lIns="90000" tIns="91440" rIns="90000" bIns="91440" anchor="ctr">
              <a:noAutofit/>
            </a:bodyPr>
            <a:lstStyle/>
            <a:p>
              <a:pPr>
                <a:lnSpc>
                  <a:spcPct val="100000"/>
                </a:lnSpc>
                <a:tabLst>
                  <a:tab pos="0" algn="l"/>
                </a:tabLst>
              </a:pPr>
              <a:endParaRPr lang="de-DE" sz="1400" b="0" strike="noStrike" spc="-1">
                <a:solidFill>
                  <a:srgbClr val="000000"/>
                </a:solidFill>
                <a:latin typeface="Arial"/>
                <a:ea typeface="Arial"/>
              </a:endParaRPr>
            </a:p>
          </p:txBody>
        </p:sp>
        <p:sp>
          <p:nvSpPr>
            <p:cNvPr id="50" name="Google Shape;37;p23"/>
            <p:cNvSpPr/>
            <p:nvPr/>
          </p:nvSpPr>
          <p:spPr>
            <a:xfrm rot="16200000">
              <a:off x="1009440" y="727200"/>
              <a:ext cx="16560" cy="974880"/>
            </a:xfrm>
            <a:prstGeom prst="rect">
              <a:avLst/>
            </a:prstGeom>
            <a:solidFill>
              <a:schemeClr val="lt1"/>
            </a:solidFill>
            <a:ln w="0">
              <a:noFill/>
            </a:ln>
          </p:spPr>
          <p:style>
            <a:lnRef idx="0">
              <a:scrgbClr r="0" g="0" b="0"/>
            </a:lnRef>
            <a:fillRef idx="0">
              <a:scrgbClr r="0" g="0" b="0"/>
            </a:fillRef>
            <a:effectRef idx="0">
              <a:scrgbClr r="0" g="0" b="0"/>
            </a:effectRef>
            <a:fontRef idx="minor"/>
          </p:style>
          <p:txBody>
            <a:bodyPr lIns="90000" tIns="91440" rIns="90000" bIns="91440" anchor="ctr">
              <a:noAutofit/>
            </a:bodyPr>
            <a:lstStyle/>
            <a:p>
              <a:pPr>
                <a:lnSpc>
                  <a:spcPct val="100000"/>
                </a:lnSpc>
                <a:tabLst>
                  <a:tab pos="0" algn="l"/>
                </a:tabLst>
              </a:pPr>
              <a:endParaRPr lang="de-DE" sz="1400" b="0" strike="noStrike" spc="-1">
                <a:solidFill>
                  <a:srgbClr val="000000"/>
                </a:solidFill>
                <a:latin typeface="Arial"/>
                <a:ea typeface="Arial"/>
              </a:endParaRPr>
            </a:p>
          </p:txBody>
        </p:sp>
      </p:grpSp>
      <p:sp>
        <p:nvSpPr>
          <p:cNvPr id="51" name="PlaceHolder 1"/>
          <p:cNvSpPr>
            <a:spLocks noGrp="1"/>
          </p:cNvSpPr>
          <p:nvPr>
            <p:ph type="sldNum" idx="2"/>
          </p:nvPr>
        </p:nvSpPr>
        <p:spPr>
          <a:xfrm>
            <a:off x="8536320" y="4749840"/>
            <a:ext cx="547560" cy="392400"/>
          </a:xfrm>
          <a:prstGeom prst="rect">
            <a:avLst/>
          </a:prstGeom>
          <a:noFill/>
          <a:ln w="0">
            <a:noFill/>
          </a:ln>
        </p:spPr>
        <p:txBody>
          <a:bodyPr lIns="90000" tIns="91440" rIns="90000" bIns="91440" anchor="ctr">
            <a:noAutofit/>
          </a:bodyPr>
          <a:lstStyle>
            <a:lvl1pPr indent="0" algn="r">
              <a:lnSpc>
                <a:spcPct val="100000"/>
              </a:lnSpc>
              <a:buNone/>
              <a:tabLst>
                <a:tab pos="0" algn="l"/>
              </a:tabLst>
              <a:defRPr lang="de-DE" sz="1000" b="0" strike="noStrike" spc="-1">
                <a:solidFill>
                  <a:schemeClr val="lt1"/>
                </a:solidFill>
                <a:latin typeface="Source Sans 3"/>
                <a:ea typeface="Lato"/>
              </a:defRPr>
            </a:lvl1pPr>
          </a:lstStyle>
          <a:p>
            <a:pPr indent="0" algn="r">
              <a:lnSpc>
                <a:spcPct val="100000"/>
              </a:lnSpc>
              <a:buNone/>
              <a:tabLst>
                <a:tab pos="0" algn="l"/>
              </a:tabLst>
            </a:pPr>
            <a:fld id="{20B0A852-6A8C-4C10-A205-36646FDA7061}" type="slidenum">
              <a:rPr lang="de-DE" sz="1000" b="0" strike="noStrike" spc="-1">
                <a:solidFill>
                  <a:schemeClr val="lt1"/>
                </a:solidFill>
                <a:latin typeface="Source Sans 3"/>
                <a:ea typeface="Lato"/>
              </a:rPr>
              <a:t>‹Nr.›</a:t>
            </a:fld>
            <a:endParaRPr lang="de-DE" sz="1000" b="0" strike="noStrike" spc="-1">
              <a:solidFill>
                <a:srgbClr val="000000"/>
              </a:solidFill>
              <a:latin typeface="Times New Roman"/>
            </a:endParaRPr>
          </a:p>
        </p:txBody>
      </p:sp>
      <p:sp>
        <p:nvSpPr>
          <p:cNvPr id="52" name="PlaceHolder 2"/>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indent="0" algn="ctr">
              <a:buNone/>
            </a:pPr>
            <a:r>
              <a:rPr lang="de-DE" sz="4400" b="0" strike="noStrike" spc="-1">
                <a:solidFill>
                  <a:srgbClr val="000000"/>
                </a:solidFill>
                <a:latin typeface="Arial"/>
              </a:rPr>
              <a:t>Format des Titeltextes durch Klicken bearbeiten</a:t>
            </a:r>
          </a:p>
        </p:txBody>
      </p:sp>
      <p:sp>
        <p:nvSpPr>
          <p:cNvPr id="53" name="PlaceHolder 3"/>
          <p:cNvSpPr>
            <a:spLocks noGrp="1"/>
          </p:cNvSpPr>
          <p:nvPr>
            <p:ph type="body"/>
          </p:nvPr>
        </p:nvSpPr>
        <p:spPr>
          <a:xfrm>
            <a:off x="457200" y="1203480"/>
            <a:ext cx="8229240" cy="2982960"/>
          </a:xfrm>
          <a:prstGeom prst="rect">
            <a:avLst/>
          </a:prstGeom>
          <a:noFill/>
          <a:ln w="0">
            <a:noFill/>
          </a:ln>
        </p:spPr>
        <p:txBody>
          <a:bodyPr lIns="0" tIns="0" rIns="0" bIns="0" anchor="t">
            <a:normAutofit fontScale="96000"/>
          </a:bodyPr>
          <a:lstStyle/>
          <a:p>
            <a:pPr marL="414720" indent="-311040">
              <a:spcBef>
                <a:spcPts val="1417"/>
              </a:spcBef>
              <a:buClr>
                <a:srgbClr val="000000"/>
              </a:buClr>
              <a:buSzPct val="45000"/>
              <a:buFont typeface="Wingdings" charset="2"/>
              <a:buChar char=""/>
            </a:pPr>
            <a:r>
              <a:rPr lang="de-DE" sz="3200" b="0" strike="noStrike" spc="-1">
                <a:solidFill>
                  <a:srgbClr val="000000"/>
                </a:solidFill>
                <a:latin typeface="Arial"/>
              </a:rPr>
              <a:t>Format des Gliederungstextes durch Klicken bearbeiten</a:t>
            </a:r>
          </a:p>
          <a:p>
            <a:pPr marL="829440" lvl="1" indent="-311040">
              <a:spcBef>
                <a:spcPts val="1134"/>
              </a:spcBef>
              <a:buClr>
                <a:srgbClr val="000000"/>
              </a:buClr>
              <a:buSzPct val="75000"/>
              <a:buFont typeface="Symbol" charset="2"/>
              <a:buChar char=""/>
            </a:pPr>
            <a:r>
              <a:rPr lang="de-DE" sz="2800" b="0" strike="noStrike" spc="-1">
                <a:solidFill>
                  <a:srgbClr val="000000"/>
                </a:solidFill>
                <a:latin typeface="Arial"/>
              </a:rPr>
              <a:t>Zweite Gliederungsebene</a:t>
            </a:r>
          </a:p>
          <a:p>
            <a:pPr marL="1244160" lvl="2" indent="-276480">
              <a:spcBef>
                <a:spcPts val="850"/>
              </a:spcBef>
              <a:buClr>
                <a:srgbClr val="000000"/>
              </a:buClr>
              <a:buSzPct val="45000"/>
              <a:buFont typeface="Wingdings" charset="2"/>
              <a:buChar char=""/>
            </a:pPr>
            <a:r>
              <a:rPr lang="de-DE" sz="2400" b="0" strike="noStrike" spc="-1">
                <a:solidFill>
                  <a:srgbClr val="000000"/>
                </a:solidFill>
                <a:latin typeface="Arial"/>
              </a:rPr>
              <a:t>Dritte Gliederungsebene</a:t>
            </a:r>
          </a:p>
          <a:p>
            <a:pPr marL="1658880" lvl="3" indent="-207360">
              <a:spcBef>
                <a:spcPts val="567"/>
              </a:spcBef>
              <a:buClr>
                <a:srgbClr val="000000"/>
              </a:buClr>
              <a:buSzPct val="75000"/>
              <a:buFont typeface="Symbol" charset="2"/>
              <a:buChar char=""/>
            </a:pPr>
            <a:r>
              <a:rPr lang="de-DE" sz="2000" b="0" strike="noStrike" spc="-1">
                <a:solidFill>
                  <a:srgbClr val="000000"/>
                </a:solidFill>
                <a:latin typeface="Arial"/>
              </a:rPr>
              <a:t>Vierte Gliederungsebene</a:t>
            </a:r>
          </a:p>
          <a:p>
            <a:pPr marL="2073600" lvl="4" indent="-207360">
              <a:spcBef>
                <a:spcPts val="283"/>
              </a:spcBef>
              <a:buClr>
                <a:srgbClr val="000000"/>
              </a:buClr>
              <a:buSzPct val="45000"/>
              <a:buFont typeface="Wingdings" charset="2"/>
              <a:buChar char=""/>
            </a:pPr>
            <a:r>
              <a:rPr lang="de-DE" sz="2000" b="0" strike="noStrike" spc="-1">
                <a:solidFill>
                  <a:srgbClr val="000000"/>
                </a:solidFill>
                <a:latin typeface="Arial"/>
              </a:rPr>
              <a:t>Fünfte Gliederungsebene</a:t>
            </a:r>
          </a:p>
          <a:p>
            <a:pPr marL="2488320" lvl="5" indent="-207360">
              <a:spcBef>
                <a:spcPts val="283"/>
              </a:spcBef>
              <a:buClr>
                <a:srgbClr val="000000"/>
              </a:buClr>
              <a:buSzPct val="45000"/>
              <a:buFont typeface="Wingdings" charset="2"/>
              <a:buChar char=""/>
            </a:pPr>
            <a:r>
              <a:rPr lang="de-DE" sz="2000" b="0" strike="noStrike" spc="-1">
                <a:solidFill>
                  <a:srgbClr val="000000"/>
                </a:solidFill>
                <a:latin typeface="Arial"/>
              </a:rPr>
              <a:t>Sechste Gliederungsebene</a:t>
            </a:r>
          </a:p>
          <a:p>
            <a:pPr marL="2903040" lvl="6" indent="-207360">
              <a:spcBef>
                <a:spcPts val="283"/>
              </a:spcBef>
              <a:buClr>
                <a:srgbClr val="000000"/>
              </a:buClr>
              <a:buSzPct val="45000"/>
              <a:buFont typeface="Wingdings" charset="2"/>
              <a:buChar char=""/>
            </a:pPr>
            <a:r>
              <a:rPr lang="de-DE" sz="2000" b="0" strike="noStrike" spc="-1">
                <a:solidFill>
                  <a:srgbClr val="000000"/>
                </a:solidFill>
                <a:latin typeface="Arial"/>
              </a:rPr>
              <a:t>Siebte Gliederungsebene</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D7F79"/>
        </a:solidFill>
        <a:effectLst/>
      </p:bgPr>
    </p:bg>
    <p:spTree>
      <p:nvGrpSpPr>
        <p:cNvPr id="1" name=""/>
        <p:cNvGrpSpPr/>
        <p:nvPr/>
      </p:nvGrpSpPr>
      <p:grpSpPr>
        <a:xfrm>
          <a:off x="0" y="0"/>
          <a:ext cx="0" cy="0"/>
          <a:chOff x="0" y="0"/>
          <a:chExt cx="0" cy="0"/>
        </a:xfrm>
      </p:grpSpPr>
      <p:sp>
        <p:nvSpPr>
          <p:cNvPr id="90" name="Google Shape;10;p21"/>
          <p:cNvSpPr/>
          <p:nvPr/>
        </p:nvSpPr>
        <p:spPr>
          <a:xfrm>
            <a:off x="0" y="0"/>
            <a:ext cx="9142920" cy="571680"/>
          </a:xfrm>
          <a:prstGeom prst="rect">
            <a:avLst/>
          </a:prstGeom>
          <a:solidFill>
            <a:schemeClr val="lt1"/>
          </a:solidFill>
          <a:ln w="0">
            <a:noFill/>
          </a:ln>
        </p:spPr>
        <p:style>
          <a:lnRef idx="0">
            <a:scrgbClr r="0" g="0" b="0"/>
          </a:lnRef>
          <a:fillRef idx="0">
            <a:scrgbClr r="0" g="0" b="0"/>
          </a:fillRef>
          <a:effectRef idx="0">
            <a:scrgbClr r="0" g="0" b="0"/>
          </a:effectRef>
          <a:fontRef idx="minor"/>
        </p:style>
        <p:txBody>
          <a:bodyPr lIns="90000" tIns="91440" rIns="90000" bIns="91440" anchor="ctr">
            <a:noAutofit/>
          </a:bodyPr>
          <a:lstStyle/>
          <a:p>
            <a:pPr>
              <a:lnSpc>
                <a:spcPct val="100000"/>
              </a:lnSpc>
              <a:tabLst>
                <a:tab pos="0" algn="l"/>
              </a:tabLst>
            </a:pPr>
            <a:endParaRPr lang="de-DE" sz="1400" b="0" strike="noStrike" spc="-1">
              <a:solidFill>
                <a:srgbClr val="000000"/>
              </a:solidFill>
              <a:latin typeface="Arial"/>
              <a:ea typeface="Arial"/>
            </a:endParaRPr>
          </a:p>
        </p:txBody>
      </p:sp>
      <p:pic>
        <p:nvPicPr>
          <p:cNvPr id="91" name="Grafik 2"/>
          <p:cNvPicPr/>
          <p:nvPr/>
        </p:nvPicPr>
        <p:blipFill>
          <a:blip r:embed="rId14"/>
          <a:stretch/>
        </p:blipFill>
        <p:spPr>
          <a:xfrm>
            <a:off x="7179480" y="0"/>
            <a:ext cx="1904400" cy="571680"/>
          </a:xfrm>
          <a:prstGeom prst="rect">
            <a:avLst/>
          </a:prstGeom>
          <a:ln w="0">
            <a:noFill/>
          </a:ln>
        </p:spPr>
      </p:pic>
      <p:grpSp>
        <p:nvGrpSpPr>
          <p:cNvPr id="92" name="Google Shape;35;p23"/>
          <p:cNvGrpSpPr/>
          <p:nvPr/>
        </p:nvGrpSpPr>
        <p:grpSpPr>
          <a:xfrm>
            <a:off x="530280" y="1206360"/>
            <a:ext cx="1342080" cy="16560"/>
            <a:chOff x="530280" y="1206360"/>
            <a:chExt cx="1342080" cy="16560"/>
          </a:xfrm>
        </p:grpSpPr>
        <p:sp>
          <p:nvSpPr>
            <p:cNvPr id="93" name="Google Shape;36;p23"/>
            <p:cNvSpPr/>
            <p:nvPr/>
          </p:nvSpPr>
          <p:spPr>
            <a:xfrm rot="16200000">
              <a:off x="1380600" y="731160"/>
              <a:ext cx="16560" cy="966600"/>
            </a:xfrm>
            <a:prstGeom prst="rect">
              <a:avLst/>
            </a:prstGeom>
            <a:solidFill>
              <a:schemeClr val="lt1"/>
            </a:solidFill>
            <a:ln w="0">
              <a:noFill/>
            </a:ln>
          </p:spPr>
          <p:style>
            <a:lnRef idx="0">
              <a:scrgbClr r="0" g="0" b="0"/>
            </a:lnRef>
            <a:fillRef idx="0">
              <a:scrgbClr r="0" g="0" b="0"/>
            </a:fillRef>
            <a:effectRef idx="0">
              <a:scrgbClr r="0" g="0" b="0"/>
            </a:effectRef>
            <a:fontRef idx="minor"/>
          </p:style>
          <p:txBody>
            <a:bodyPr lIns="90000" tIns="91440" rIns="90000" bIns="91440" anchor="ctr">
              <a:noAutofit/>
            </a:bodyPr>
            <a:lstStyle/>
            <a:p>
              <a:pPr>
                <a:lnSpc>
                  <a:spcPct val="100000"/>
                </a:lnSpc>
                <a:tabLst>
                  <a:tab pos="0" algn="l"/>
                </a:tabLst>
              </a:pPr>
              <a:endParaRPr lang="de-DE" sz="1400" b="0" strike="noStrike" spc="-1">
                <a:solidFill>
                  <a:srgbClr val="000000"/>
                </a:solidFill>
                <a:latin typeface="Arial"/>
                <a:ea typeface="Arial"/>
              </a:endParaRPr>
            </a:p>
          </p:txBody>
        </p:sp>
        <p:sp>
          <p:nvSpPr>
            <p:cNvPr id="94" name="Google Shape;37;p23"/>
            <p:cNvSpPr/>
            <p:nvPr/>
          </p:nvSpPr>
          <p:spPr>
            <a:xfrm rot="16200000">
              <a:off x="1009440" y="727200"/>
              <a:ext cx="16560" cy="974880"/>
            </a:xfrm>
            <a:prstGeom prst="rect">
              <a:avLst/>
            </a:prstGeom>
            <a:solidFill>
              <a:schemeClr val="lt1"/>
            </a:solidFill>
            <a:ln w="0">
              <a:noFill/>
            </a:ln>
          </p:spPr>
          <p:style>
            <a:lnRef idx="0">
              <a:scrgbClr r="0" g="0" b="0"/>
            </a:lnRef>
            <a:fillRef idx="0">
              <a:scrgbClr r="0" g="0" b="0"/>
            </a:fillRef>
            <a:effectRef idx="0">
              <a:scrgbClr r="0" g="0" b="0"/>
            </a:effectRef>
            <a:fontRef idx="minor"/>
          </p:style>
          <p:txBody>
            <a:bodyPr lIns="90000" tIns="91440" rIns="90000" bIns="91440" anchor="ctr">
              <a:noAutofit/>
            </a:bodyPr>
            <a:lstStyle/>
            <a:p>
              <a:pPr>
                <a:lnSpc>
                  <a:spcPct val="100000"/>
                </a:lnSpc>
                <a:tabLst>
                  <a:tab pos="0" algn="l"/>
                </a:tabLst>
              </a:pPr>
              <a:endParaRPr lang="de-DE" sz="1400" b="0" strike="noStrike" spc="-1">
                <a:solidFill>
                  <a:srgbClr val="000000"/>
                </a:solidFill>
                <a:latin typeface="Arial"/>
                <a:ea typeface="Arial"/>
              </a:endParaRPr>
            </a:p>
          </p:txBody>
        </p:sp>
      </p:grpSp>
      <p:sp>
        <p:nvSpPr>
          <p:cNvPr id="95" name="PlaceHolder 1"/>
          <p:cNvSpPr>
            <a:spLocks noGrp="1"/>
          </p:cNvSpPr>
          <p:nvPr>
            <p:ph type="sldNum" idx="3"/>
          </p:nvPr>
        </p:nvSpPr>
        <p:spPr>
          <a:xfrm>
            <a:off x="8536320" y="4749840"/>
            <a:ext cx="547560" cy="392400"/>
          </a:xfrm>
          <a:prstGeom prst="rect">
            <a:avLst/>
          </a:prstGeom>
          <a:noFill/>
          <a:ln w="0">
            <a:noFill/>
          </a:ln>
        </p:spPr>
        <p:txBody>
          <a:bodyPr lIns="90000" tIns="91440" rIns="90000" bIns="91440" anchor="ctr">
            <a:noAutofit/>
          </a:bodyPr>
          <a:lstStyle>
            <a:lvl1pPr indent="0" algn="r">
              <a:lnSpc>
                <a:spcPct val="100000"/>
              </a:lnSpc>
              <a:buNone/>
              <a:tabLst>
                <a:tab pos="0" algn="l"/>
              </a:tabLst>
              <a:defRPr lang="de-DE" sz="1000" b="0" strike="noStrike" spc="-1">
                <a:solidFill>
                  <a:schemeClr val="lt1"/>
                </a:solidFill>
                <a:latin typeface="Source Sans 3"/>
                <a:ea typeface="Lato"/>
              </a:defRPr>
            </a:lvl1pPr>
          </a:lstStyle>
          <a:p>
            <a:pPr indent="0" algn="r">
              <a:lnSpc>
                <a:spcPct val="100000"/>
              </a:lnSpc>
              <a:buNone/>
              <a:tabLst>
                <a:tab pos="0" algn="l"/>
              </a:tabLst>
            </a:pPr>
            <a:fld id="{A8E0CE42-9920-4D27-B85B-4203CEC035C8}" type="slidenum">
              <a:rPr lang="de-DE" sz="1000" b="0" strike="noStrike" spc="-1">
                <a:solidFill>
                  <a:schemeClr val="lt1"/>
                </a:solidFill>
                <a:latin typeface="Source Sans 3"/>
                <a:ea typeface="Lato"/>
              </a:rPr>
              <a:t>‹Nr.›</a:t>
            </a:fld>
            <a:endParaRPr lang="de-DE" sz="1000" b="0" strike="noStrike" spc="-1">
              <a:solidFill>
                <a:srgbClr val="000000"/>
              </a:solidFill>
              <a:latin typeface="Times New Roman"/>
            </a:endParaRPr>
          </a:p>
        </p:txBody>
      </p:sp>
      <p:sp>
        <p:nvSpPr>
          <p:cNvPr id="96" name="PlaceHolder 2"/>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indent="0" algn="ctr">
              <a:buNone/>
            </a:pPr>
            <a:r>
              <a:rPr lang="de-DE" sz="4400" b="0" strike="noStrike" spc="-1">
                <a:solidFill>
                  <a:srgbClr val="000000"/>
                </a:solidFill>
                <a:latin typeface="Arial"/>
              </a:rPr>
              <a:t>Format des Titeltextes durch Klicken bearbeiten</a:t>
            </a:r>
          </a:p>
        </p:txBody>
      </p:sp>
      <p:sp>
        <p:nvSpPr>
          <p:cNvPr id="97" name="PlaceHolder 3"/>
          <p:cNvSpPr>
            <a:spLocks noGrp="1"/>
          </p:cNvSpPr>
          <p:nvPr>
            <p:ph type="body"/>
          </p:nvPr>
        </p:nvSpPr>
        <p:spPr>
          <a:xfrm>
            <a:off x="457200" y="1203480"/>
            <a:ext cx="8229240" cy="2982960"/>
          </a:xfrm>
          <a:prstGeom prst="rect">
            <a:avLst/>
          </a:prstGeom>
          <a:noFill/>
          <a:ln w="0">
            <a:noFill/>
          </a:ln>
        </p:spPr>
        <p:txBody>
          <a:bodyPr lIns="0" tIns="0" rIns="0" bIns="0" anchor="t">
            <a:normAutofit fontScale="96000"/>
          </a:bodyPr>
          <a:lstStyle/>
          <a:p>
            <a:pPr marL="414720" indent="-311040">
              <a:spcBef>
                <a:spcPts val="1417"/>
              </a:spcBef>
              <a:buClr>
                <a:srgbClr val="000000"/>
              </a:buClr>
              <a:buSzPct val="45000"/>
              <a:buFont typeface="Wingdings" charset="2"/>
              <a:buChar char=""/>
            </a:pPr>
            <a:r>
              <a:rPr lang="de-DE" sz="3200" b="0" strike="noStrike" spc="-1">
                <a:solidFill>
                  <a:srgbClr val="000000"/>
                </a:solidFill>
                <a:latin typeface="Arial"/>
              </a:rPr>
              <a:t>Format des Gliederungstextes durch Klicken bearbeiten</a:t>
            </a:r>
          </a:p>
          <a:p>
            <a:pPr marL="829440" lvl="1" indent="-311040">
              <a:spcBef>
                <a:spcPts val="1134"/>
              </a:spcBef>
              <a:buClr>
                <a:srgbClr val="000000"/>
              </a:buClr>
              <a:buSzPct val="75000"/>
              <a:buFont typeface="Symbol" charset="2"/>
              <a:buChar char=""/>
            </a:pPr>
            <a:r>
              <a:rPr lang="de-DE" sz="2800" b="0" strike="noStrike" spc="-1">
                <a:solidFill>
                  <a:srgbClr val="000000"/>
                </a:solidFill>
                <a:latin typeface="Arial"/>
              </a:rPr>
              <a:t>Zweite Gliederungsebene</a:t>
            </a:r>
          </a:p>
          <a:p>
            <a:pPr marL="1244160" lvl="2" indent="-276480">
              <a:spcBef>
                <a:spcPts val="850"/>
              </a:spcBef>
              <a:buClr>
                <a:srgbClr val="000000"/>
              </a:buClr>
              <a:buSzPct val="45000"/>
              <a:buFont typeface="Wingdings" charset="2"/>
              <a:buChar char=""/>
            </a:pPr>
            <a:r>
              <a:rPr lang="de-DE" sz="2400" b="0" strike="noStrike" spc="-1">
                <a:solidFill>
                  <a:srgbClr val="000000"/>
                </a:solidFill>
                <a:latin typeface="Arial"/>
              </a:rPr>
              <a:t>Dritte Gliederungsebene</a:t>
            </a:r>
          </a:p>
          <a:p>
            <a:pPr marL="1658880" lvl="3" indent="-207360">
              <a:spcBef>
                <a:spcPts val="567"/>
              </a:spcBef>
              <a:buClr>
                <a:srgbClr val="000000"/>
              </a:buClr>
              <a:buSzPct val="75000"/>
              <a:buFont typeface="Symbol" charset="2"/>
              <a:buChar char=""/>
            </a:pPr>
            <a:r>
              <a:rPr lang="de-DE" sz="2000" b="0" strike="noStrike" spc="-1">
                <a:solidFill>
                  <a:srgbClr val="000000"/>
                </a:solidFill>
                <a:latin typeface="Arial"/>
              </a:rPr>
              <a:t>Vierte Gliederungsebene</a:t>
            </a:r>
          </a:p>
          <a:p>
            <a:pPr marL="2073600" lvl="4" indent="-207360">
              <a:spcBef>
                <a:spcPts val="283"/>
              </a:spcBef>
              <a:buClr>
                <a:srgbClr val="000000"/>
              </a:buClr>
              <a:buSzPct val="45000"/>
              <a:buFont typeface="Wingdings" charset="2"/>
              <a:buChar char=""/>
            </a:pPr>
            <a:r>
              <a:rPr lang="de-DE" sz="2000" b="0" strike="noStrike" spc="-1">
                <a:solidFill>
                  <a:srgbClr val="000000"/>
                </a:solidFill>
                <a:latin typeface="Arial"/>
              </a:rPr>
              <a:t>Fünfte Gliederungsebene</a:t>
            </a:r>
          </a:p>
          <a:p>
            <a:pPr marL="2488320" lvl="5" indent="-207360">
              <a:spcBef>
                <a:spcPts val="283"/>
              </a:spcBef>
              <a:buClr>
                <a:srgbClr val="000000"/>
              </a:buClr>
              <a:buSzPct val="45000"/>
              <a:buFont typeface="Wingdings" charset="2"/>
              <a:buChar char=""/>
            </a:pPr>
            <a:r>
              <a:rPr lang="de-DE" sz="2000" b="0" strike="noStrike" spc="-1">
                <a:solidFill>
                  <a:srgbClr val="000000"/>
                </a:solidFill>
                <a:latin typeface="Arial"/>
              </a:rPr>
              <a:t>Sechste Gliederungsebene</a:t>
            </a:r>
          </a:p>
          <a:p>
            <a:pPr marL="2903040" lvl="6" indent="-207360">
              <a:spcBef>
                <a:spcPts val="283"/>
              </a:spcBef>
              <a:buClr>
                <a:srgbClr val="000000"/>
              </a:buClr>
              <a:buSzPct val="45000"/>
              <a:buFont typeface="Wingdings" charset="2"/>
              <a:buChar char=""/>
            </a:pPr>
            <a:r>
              <a:rPr lang="de-DE" sz="2000" b="0" strike="noStrike" spc="-1">
                <a:solidFill>
                  <a:srgbClr val="000000"/>
                </a:solidFill>
                <a:latin typeface="Arial"/>
              </a:rPr>
              <a:t>Siebte Gliederungsebene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E369"/>
        </a:solidFill>
        <a:effectLst/>
      </p:bgPr>
    </p:bg>
    <p:spTree>
      <p:nvGrpSpPr>
        <p:cNvPr id="1" name=""/>
        <p:cNvGrpSpPr/>
        <p:nvPr/>
      </p:nvGrpSpPr>
      <p:grpSpPr>
        <a:xfrm>
          <a:off x="0" y="0"/>
          <a:ext cx="0" cy="0"/>
          <a:chOff x="0" y="0"/>
          <a:chExt cx="0" cy="0"/>
        </a:xfrm>
      </p:grpSpPr>
      <p:sp>
        <p:nvSpPr>
          <p:cNvPr id="134" name="Google Shape;10;p21"/>
          <p:cNvSpPr/>
          <p:nvPr/>
        </p:nvSpPr>
        <p:spPr>
          <a:xfrm>
            <a:off x="0" y="0"/>
            <a:ext cx="9142920" cy="571680"/>
          </a:xfrm>
          <a:prstGeom prst="rect">
            <a:avLst/>
          </a:prstGeom>
          <a:solidFill>
            <a:schemeClr val="lt1"/>
          </a:solidFill>
          <a:ln w="0">
            <a:noFill/>
          </a:ln>
        </p:spPr>
        <p:style>
          <a:lnRef idx="0">
            <a:scrgbClr r="0" g="0" b="0"/>
          </a:lnRef>
          <a:fillRef idx="0">
            <a:scrgbClr r="0" g="0" b="0"/>
          </a:fillRef>
          <a:effectRef idx="0">
            <a:scrgbClr r="0" g="0" b="0"/>
          </a:effectRef>
          <a:fontRef idx="minor"/>
        </p:style>
        <p:txBody>
          <a:bodyPr lIns="90000" tIns="91440" rIns="90000" bIns="91440" anchor="ctr">
            <a:noAutofit/>
          </a:bodyPr>
          <a:lstStyle/>
          <a:p>
            <a:pPr>
              <a:lnSpc>
                <a:spcPct val="100000"/>
              </a:lnSpc>
              <a:tabLst>
                <a:tab pos="0" algn="l"/>
              </a:tabLst>
            </a:pPr>
            <a:endParaRPr lang="de-DE" sz="1400" b="0" strike="noStrike" spc="-1">
              <a:solidFill>
                <a:srgbClr val="000000"/>
              </a:solidFill>
              <a:latin typeface="Arial"/>
              <a:ea typeface="Arial"/>
            </a:endParaRPr>
          </a:p>
        </p:txBody>
      </p:sp>
      <p:pic>
        <p:nvPicPr>
          <p:cNvPr id="135" name="Grafik 2"/>
          <p:cNvPicPr/>
          <p:nvPr/>
        </p:nvPicPr>
        <p:blipFill>
          <a:blip r:embed="rId14"/>
          <a:stretch/>
        </p:blipFill>
        <p:spPr>
          <a:xfrm>
            <a:off x="7179480" y="0"/>
            <a:ext cx="1904400" cy="571680"/>
          </a:xfrm>
          <a:prstGeom prst="rect">
            <a:avLst/>
          </a:prstGeom>
          <a:ln w="0">
            <a:noFill/>
          </a:ln>
        </p:spPr>
      </p:pic>
      <p:grpSp>
        <p:nvGrpSpPr>
          <p:cNvPr id="136" name="Google Shape;35;p23"/>
          <p:cNvGrpSpPr/>
          <p:nvPr/>
        </p:nvGrpSpPr>
        <p:grpSpPr>
          <a:xfrm>
            <a:off x="530280" y="1206360"/>
            <a:ext cx="1342080" cy="16560"/>
            <a:chOff x="530280" y="1206360"/>
            <a:chExt cx="1342080" cy="16560"/>
          </a:xfrm>
        </p:grpSpPr>
        <p:sp>
          <p:nvSpPr>
            <p:cNvPr id="137" name="Google Shape;36;p23"/>
            <p:cNvSpPr/>
            <p:nvPr/>
          </p:nvSpPr>
          <p:spPr>
            <a:xfrm rot="16200000">
              <a:off x="1380600" y="731160"/>
              <a:ext cx="16560" cy="966600"/>
            </a:xfrm>
            <a:prstGeom prst="rect">
              <a:avLst/>
            </a:prstGeom>
            <a:solidFill>
              <a:schemeClr val="lt1"/>
            </a:solidFill>
            <a:ln w="0">
              <a:noFill/>
            </a:ln>
          </p:spPr>
          <p:style>
            <a:lnRef idx="0">
              <a:scrgbClr r="0" g="0" b="0"/>
            </a:lnRef>
            <a:fillRef idx="0">
              <a:scrgbClr r="0" g="0" b="0"/>
            </a:fillRef>
            <a:effectRef idx="0">
              <a:scrgbClr r="0" g="0" b="0"/>
            </a:effectRef>
            <a:fontRef idx="minor"/>
          </p:style>
          <p:txBody>
            <a:bodyPr lIns="90000" tIns="91440" rIns="90000" bIns="91440" anchor="ctr">
              <a:noAutofit/>
            </a:bodyPr>
            <a:lstStyle/>
            <a:p>
              <a:pPr>
                <a:lnSpc>
                  <a:spcPct val="100000"/>
                </a:lnSpc>
                <a:tabLst>
                  <a:tab pos="0" algn="l"/>
                </a:tabLst>
              </a:pPr>
              <a:endParaRPr lang="de-DE" sz="1400" b="0" strike="noStrike" spc="-1">
                <a:solidFill>
                  <a:srgbClr val="000000"/>
                </a:solidFill>
                <a:latin typeface="Arial"/>
                <a:ea typeface="Arial"/>
              </a:endParaRPr>
            </a:p>
          </p:txBody>
        </p:sp>
        <p:sp>
          <p:nvSpPr>
            <p:cNvPr id="138" name="Google Shape;37;p23"/>
            <p:cNvSpPr/>
            <p:nvPr/>
          </p:nvSpPr>
          <p:spPr>
            <a:xfrm rot="16200000">
              <a:off x="1009440" y="727200"/>
              <a:ext cx="16560" cy="974880"/>
            </a:xfrm>
            <a:prstGeom prst="rect">
              <a:avLst/>
            </a:prstGeom>
            <a:solidFill>
              <a:schemeClr val="lt1"/>
            </a:solidFill>
            <a:ln w="0">
              <a:noFill/>
            </a:ln>
          </p:spPr>
          <p:style>
            <a:lnRef idx="0">
              <a:scrgbClr r="0" g="0" b="0"/>
            </a:lnRef>
            <a:fillRef idx="0">
              <a:scrgbClr r="0" g="0" b="0"/>
            </a:fillRef>
            <a:effectRef idx="0">
              <a:scrgbClr r="0" g="0" b="0"/>
            </a:effectRef>
            <a:fontRef idx="minor"/>
          </p:style>
          <p:txBody>
            <a:bodyPr lIns="90000" tIns="91440" rIns="90000" bIns="91440" anchor="ctr">
              <a:noAutofit/>
            </a:bodyPr>
            <a:lstStyle/>
            <a:p>
              <a:pPr>
                <a:lnSpc>
                  <a:spcPct val="100000"/>
                </a:lnSpc>
                <a:tabLst>
                  <a:tab pos="0" algn="l"/>
                </a:tabLst>
              </a:pPr>
              <a:endParaRPr lang="de-DE" sz="1400" b="0" strike="noStrike" spc="-1">
                <a:solidFill>
                  <a:srgbClr val="000000"/>
                </a:solidFill>
                <a:latin typeface="Arial"/>
                <a:ea typeface="Arial"/>
              </a:endParaRPr>
            </a:p>
          </p:txBody>
        </p:sp>
      </p:grpSp>
      <p:sp>
        <p:nvSpPr>
          <p:cNvPr id="139" name="PlaceHolder 1"/>
          <p:cNvSpPr>
            <a:spLocks noGrp="1"/>
          </p:cNvSpPr>
          <p:nvPr>
            <p:ph type="sldNum" idx="4"/>
          </p:nvPr>
        </p:nvSpPr>
        <p:spPr>
          <a:xfrm>
            <a:off x="8536320" y="4749840"/>
            <a:ext cx="547560" cy="392400"/>
          </a:xfrm>
          <a:prstGeom prst="rect">
            <a:avLst/>
          </a:prstGeom>
          <a:noFill/>
          <a:ln w="0">
            <a:noFill/>
          </a:ln>
        </p:spPr>
        <p:txBody>
          <a:bodyPr lIns="90000" tIns="91440" rIns="90000" bIns="91440" anchor="ctr">
            <a:noAutofit/>
          </a:bodyPr>
          <a:lstStyle>
            <a:lvl1pPr indent="0" algn="r">
              <a:lnSpc>
                <a:spcPct val="100000"/>
              </a:lnSpc>
              <a:buNone/>
              <a:tabLst>
                <a:tab pos="0" algn="l"/>
              </a:tabLst>
              <a:defRPr lang="de-DE" sz="1000" b="0" strike="noStrike" spc="-1">
                <a:solidFill>
                  <a:schemeClr val="lt1"/>
                </a:solidFill>
                <a:latin typeface="Source Sans 3"/>
                <a:ea typeface="Lato"/>
              </a:defRPr>
            </a:lvl1pPr>
          </a:lstStyle>
          <a:p>
            <a:pPr indent="0" algn="r">
              <a:lnSpc>
                <a:spcPct val="100000"/>
              </a:lnSpc>
              <a:buNone/>
              <a:tabLst>
                <a:tab pos="0" algn="l"/>
              </a:tabLst>
            </a:pPr>
            <a:fld id="{B9FDF6D1-0359-404C-82DB-8E01E07E8BFB}" type="slidenum">
              <a:rPr lang="de-DE" sz="1000" b="0" strike="noStrike" spc="-1">
                <a:solidFill>
                  <a:schemeClr val="lt1"/>
                </a:solidFill>
                <a:latin typeface="Source Sans 3"/>
                <a:ea typeface="Lato"/>
              </a:rPr>
              <a:t>‹Nr.›</a:t>
            </a:fld>
            <a:endParaRPr lang="de-DE" sz="1000" b="0" strike="noStrike" spc="-1">
              <a:solidFill>
                <a:srgbClr val="000000"/>
              </a:solidFill>
              <a:latin typeface="Times New Roman"/>
            </a:endParaRPr>
          </a:p>
        </p:txBody>
      </p:sp>
      <p:sp>
        <p:nvSpPr>
          <p:cNvPr id="140" name="PlaceHolder 2"/>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indent="0" algn="ctr">
              <a:buNone/>
            </a:pPr>
            <a:r>
              <a:rPr lang="de-DE" sz="4400" b="0" strike="noStrike" spc="-1">
                <a:solidFill>
                  <a:srgbClr val="000000"/>
                </a:solidFill>
                <a:latin typeface="Arial"/>
              </a:rPr>
              <a:t>Format des Titeltextes durch Klicken bearbeiten</a:t>
            </a:r>
          </a:p>
        </p:txBody>
      </p:sp>
      <p:sp>
        <p:nvSpPr>
          <p:cNvPr id="141" name="PlaceHolder 3"/>
          <p:cNvSpPr>
            <a:spLocks noGrp="1"/>
          </p:cNvSpPr>
          <p:nvPr>
            <p:ph type="body"/>
          </p:nvPr>
        </p:nvSpPr>
        <p:spPr>
          <a:xfrm>
            <a:off x="457200" y="1203480"/>
            <a:ext cx="8229240" cy="2982960"/>
          </a:xfrm>
          <a:prstGeom prst="rect">
            <a:avLst/>
          </a:prstGeom>
          <a:noFill/>
          <a:ln w="0">
            <a:noFill/>
          </a:ln>
        </p:spPr>
        <p:txBody>
          <a:bodyPr lIns="0" tIns="0" rIns="0" bIns="0" anchor="t">
            <a:normAutofit fontScale="96000"/>
          </a:bodyPr>
          <a:lstStyle/>
          <a:p>
            <a:pPr marL="414720" indent="-311040">
              <a:spcBef>
                <a:spcPts val="1417"/>
              </a:spcBef>
              <a:buClr>
                <a:srgbClr val="000000"/>
              </a:buClr>
              <a:buSzPct val="45000"/>
              <a:buFont typeface="Wingdings" charset="2"/>
              <a:buChar char=""/>
            </a:pPr>
            <a:r>
              <a:rPr lang="de-DE" sz="3200" b="0" strike="noStrike" spc="-1">
                <a:solidFill>
                  <a:srgbClr val="000000"/>
                </a:solidFill>
                <a:latin typeface="Arial"/>
              </a:rPr>
              <a:t>Format des Gliederungstextes durch Klicken bearbeiten</a:t>
            </a:r>
          </a:p>
          <a:p>
            <a:pPr marL="829440" lvl="1" indent="-311040">
              <a:spcBef>
                <a:spcPts val="1134"/>
              </a:spcBef>
              <a:buClr>
                <a:srgbClr val="000000"/>
              </a:buClr>
              <a:buSzPct val="75000"/>
              <a:buFont typeface="Symbol" charset="2"/>
              <a:buChar char=""/>
            </a:pPr>
            <a:r>
              <a:rPr lang="de-DE" sz="2800" b="0" strike="noStrike" spc="-1">
                <a:solidFill>
                  <a:srgbClr val="000000"/>
                </a:solidFill>
                <a:latin typeface="Arial"/>
              </a:rPr>
              <a:t>Zweite Gliederungsebene</a:t>
            </a:r>
          </a:p>
          <a:p>
            <a:pPr marL="1244160" lvl="2" indent="-276480">
              <a:spcBef>
                <a:spcPts val="850"/>
              </a:spcBef>
              <a:buClr>
                <a:srgbClr val="000000"/>
              </a:buClr>
              <a:buSzPct val="45000"/>
              <a:buFont typeface="Wingdings" charset="2"/>
              <a:buChar char=""/>
            </a:pPr>
            <a:r>
              <a:rPr lang="de-DE" sz="2400" b="0" strike="noStrike" spc="-1">
                <a:solidFill>
                  <a:srgbClr val="000000"/>
                </a:solidFill>
                <a:latin typeface="Arial"/>
              </a:rPr>
              <a:t>Dritte Gliederungsebene</a:t>
            </a:r>
          </a:p>
          <a:p>
            <a:pPr marL="1658880" lvl="3" indent="-207360">
              <a:spcBef>
                <a:spcPts val="567"/>
              </a:spcBef>
              <a:buClr>
                <a:srgbClr val="000000"/>
              </a:buClr>
              <a:buSzPct val="75000"/>
              <a:buFont typeface="Symbol" charset="2"/>
              <a:buChar char=""/>
            </a:pPr>
            <a:r>
              <a:rPr lang="de-DE" sz="2000" b="0" strike="noStrike" spc="-1">
                <a:solidFill>
                  <a:srgbClr val="000000"/>
                </a:solidFill>
                <a:latin typeface="Arial"/>
              </a:rPr>
              <a:t>Vierte Gliederungsebene</a:t>
            </a:r>
          </a:p>
          <a:p>
            <a:pPr marL="2073600" lvl="4" indent="-207360">
              <a:spcBef>
                <a:spcPts val="283"/>
              </a:spcBef>
              <a:buClr>
                <a:srgbClr val="000000"/>
              </a:buClr>
              <a:buSzPct val="45000"/>
              <a:buFont typeface="Wingdings" charset="2"/>
              <a:buChar char=""/>
            </a:pPr>
            <a:r>
              <a:rPr lang="de-DE" sz="2000" b="0" strike="noStrike" spc="-1">
                <a:solidFill>
                  <a:srgbClr val="000000"/>
                </a:solidFill>
                <a:latin typeface="Arial"/>
              </a:rPr>
              <a:t>Fünfte Gliederungsebene</a:t>
            </a:r>
          </a:p>
          <a:p>
            <a:pPr marL="2488320" lvl="5" indent="-207360">
              <a:spcBef>
                <a:spcPts val="283"/>
              </a:spcBef>
              <a:buClr>
                <a:srgbClr val="000000"/>
              </a:buClr>
              <a:buSzPct val="45000"/>
              <a:buFont typeface="Wingdings" charset="2"/>
              <a:buChar char=""/>
            </a:pPr>
            <a:r>
              <a:rPr lang="de-DE" sz="2000" b="0" strike="noStrike" spc="-1">
                <a:solidFill>
                  <a:srgbClr val="000000"/>
                </a:solidFill>
                <a:latin typeface="Arial"/>
              </a:rPr>
              <a:t>Sechste Gliederungsebene</a:t>
            </a:r>
          </a:p>
          <a:p>
            <a:pPr marL="2903040" lvl="6" indent="-207360">
              <a:spcBef>
                <a:spcPts val="283"/>
              </a:spcBef>
              <a:buClr>
                <a:srgbClr val="000000"/>
              </a:buClr>
              <a:buSzPct val="45000"/>
              <a:buFont typeface="Wingdings" charset="2"/>
              <a:buChar char=""/>
            </a:pPr>
            <a:r>
              <a:rPr lang="de-DE" sz="2000" b="0" strike="noStrike" spc="-1">
                <a:solidFill>
                  <a:srgbClr val="000000"/>
                </a:solidFill>
                <a:latin typeface="Arial"/>
              </a:rPr>
              <a:t>Siebte Gliederungsebene</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3F54C1"/>
        </a:solidFill>
        <a:effectLst/>
      </p:bgPr>
    </p:bg>
    <p:spTree>
      <p:nvGrpSpPr>
        <p:cNvPr id="1" name=""/>
        <p:cNvGrpSpPr/>
        <p:nvPr/>
      </p:nvGrpSpPr>
      <p:grpSpPr>
        <a:xfrm>
          <a:off x="0" y="0"/>
          <a:ext cx="0" cy="0"/>
          <a:chOff x="0" y="0"/>
          <a:chExt cx="0" cy="0"/>
        </a:xfrm>
      </p:grpSpPr>
      <p:sp>
        <p:nvSpPr>
          <p:cNvPr id="178" name="Google Shape;10;p21"/>
          <p:cNvSpPr/>
          <p:nvPr/>
        </p:nvSpPr>
        <p:spPr>
          <a:xfrm>
            <a:off x="0" y="0"/>
            <a:ext cx="9142920" cy="571680"/>
          </a:xfrm>
          <a:prstGeom prst="rect">
            <a:avLst/>
          </a:prstGeom>
          <a:solidFill>
            <a:schemeClr val="lt1"/>
          </a:solidFill>
          <a:ln w="0">
            <a:noFill/>
          </a:ln>
        </p:spPr>
        <p:style>
          <a:lnRef idx="0">
            <a:scrgbClr r="0" g="0" b="0"/>
          </a:lnRef>
          <a:fillRef idx="0">
            <a:scrgbClr r="0" g="0" b="0"/>
          </a:fillRef>
          <a:effectRef idx="0">
            <a:scrgbClr r="0" g="0" b="0"/>
          </a:effectRef>
          <a:fontRef idx="minor"/>
        </p:style>
        <p:txBody>
          <a:bodyPr lIns="90000" tIns="91440" rIns="90000" bIns="91440" anchor="ctr">
            <a:noAutofit/>
          </a:bodyPr>
          <a:lstStyle/>
          <a:p>
            <a:pPr>
              <a:lnSpc>
                <a:spcPct val="100000"/>
              </a:lnSpc>
            </a:pPr>
            <a:endParaRPr lang="de-DE" sz="1400" b="0" strike="noStrike" spc="-1">
              <a:solidFill>
                <a:srgbClr val="000000"/>
              </a:solidFill>
              <a:latin typeface="Arial"/>
              <a:ea typeface="Arial"/>
            </a:endParaRPr>
          </a:p>
        </p:txBody>
      </p:sp>
      <p:pic>
        <p:nvPicPr>
          <p:cNvPr id="179" name="Grafik 2"/>
          <p:cNvPicPr/>
          <p:nvPr/>
        </p:nvPicPr>
        <p:blipFill>
          <a:blip r:embed="rId14"/>
          <a:stretch/>
        </p:blipFill>
        <p:spPr>
          <a:xfrm>
            <a:off x="7179480" y="0"/>
            <a:ext cx="1904400" cy="571680"/>
          </a:xfrm>
          <a:prstGeom prst="rect">
            <a:avLst/>
          </a:prstGeom>
          <a:ln w="0">
            <a:noFill/>
          </a:ln>
        </p:spPr>
      </p:pic>
      <p:grpSp>
        <p:nvGrpSpPr>
          <p:cNvPr id="180" name="Google Shape;35;p23"/>
          <p:cNvGrpSpPr/>
          <p:nvPr/>
        </p:nvGrpSpPr>
        <p:grpSpPr>
          <a:xfrm>
            <a:off x="530280" y="1206360"/>
            <a:ext cx="1342080" cy="16560"/>
            <a:chOff x="530280" y="1206360"/>
            <a:chExt cx="1342080" cy="16560"/>
          </a:xfrm>
        </p:grpSpPr>
        <p:sp>
          <p:nvSpPr>
            <p:cNvPr id="181" name="Google Shape;36;p23"/>
            <p:cNvSpPr/>
            <p:nvPr/>
          </p:nvSpPr>
          <p:spPr>
            <a:xfrm rot="16200000">
              <a:off x="1380600" y="731160"/>
              <a:ext cx="16560" cy="966600"/>
            </a:xfrm>
            <a:prstGeom prst="rect">
              <a:avLst/>
            </a:prstGeom>
            <a:solidFill>
              <a:schemeClr val="lt1"/>
            </a:solidFill>
            <a:ln w="0">
              <a:noFill/>
            </a:ln>
          </p:spPr>
          <p:style>
            <a:lnRef idx="0">
              <a:scrgbClr r="0" g="0" b="0"/>
            </a:lnRef>
            <a:fillRef idx="0">
              <a:scrgbClr r="0" g="0" b="0"/>
            </a:fillRef>
            <a:effectRef idx="0">
              <a:scrgbClr r="0" g="0" b="0"/>
            </a:effectRef>
            <a:fontRef idx="minor"/>
          </p:style>
          <p:txBody>
            <a:bodyPr lIns="90000" tIns="91440" rIns="90000" bIns="91440" anchor="ctr">
              <a:noAutofit/>
            </a:bodyPr>
            <a:lstStyle/>
            <a:p>
              <a:pPr>
                <a:lnSpc>
                  <a:spcPct val="100000"/>
                </a:lnSpc>
              </a:pPr>
              <a:endParaRPr lang="de-DE" sz="1400" b="0" strike="noStrike" spc="-1">
                <a:solidFill>
                  <a:srgbClr val="000000"/>
                </a:solidFill>
                <a:latin typeface="Arial"/>
                <a:ea typeface="Arial"/>
              </a:endParaRPr>
            </a:p>
          </p:txBody>
        </p:sp>
        <p:sp>
          <p:nvSpPr>
            <p:cNvPr id="182" name="Google Shape;37;p23"/>
            <p:cNvSpPr/>
            <p:nvPr/>
          </p:nvSpPr>
          <p:spPr>
            <a:xfrm rot="16200000">
              <a:off x="1009440" y="727200"/>
              <a:ext cx="16560" cy="974880"/>
            </a:xfrm>
            <a:prstGeom prst="rect">
              <a:avLst/>
            </a:prstGeom>
            <a:solidFill>
              <a:schemeClr val="lt1"/>
            </a:solidFill>
            <a:ln w="0">
              <a:noFill/>
            </a:ln>
          </p:spPr>
          <p:style>
            <a:lnRef idx="0">
              <a:scrgbClr r="0" g="0" b="0"/>
            </a:lnRef>
            <a:fillRef idx="0">
              <a:scrgbClr r="0" g="0" b="0"/>
            </a:fillRef>
            <a:effectRef idx="0">
              <a:scrgbClr r="0" g="0" b="0"/>
            </a:effectRef>
            <a:fontRef idx="minor"/>
          </p:style>
          <p:txBody>
            <a:bodyPr lIns="90000" tIns="91440" rIns="90000" bIns="91440" anchor="ctr">
              <a:noAutofit/>
            </a:bodyPr>
            <a:lstStyle/>
            <a:p>
              <a:pPr>
                <a:lnSpc>
                  <a:spcPct val="100000"/>
                </a:lnSpc>
              </a:pPr>
              <a:endParaRPr lang="de-DE" sz="1400" b="0" strike="noStrike" spc="-1">
                <a:solidFill>
                  <a:srgbClr val="000000"/>
                </a:solidFill>
                <a:latin typeface="Arial"/>
                <a:ea typeface="Arial"/>
              </a:endParaRPr>
            </a:p>
          </p:txBody>
        </p:sp>
      </p:grpSp>
      <p:sp>
        <p:nvSpPr>
          <p:cNvPr id="183" name="PlaceHolder 1"/>
          <p:cNvSpPr>
            <a:spLocks noGrp="1"/>
          </p:cNvSpPr>
          <p:nvPr>
            <p:ph type="sldNum" idx="5"/>
          </p:nvPr>
        </p:nvSpPr>
        <p:spPr>
          <a:xfrm>
            <a:off x="8536320" y="4749840"/>
            <a:ext cx="547560" cy="392400"/>
          </a:xfrm>
          <a:prstGeom prst="rect">
            <a:avLst/>
          </a:prstGeom>
          <a:noFill/>
          <a:ln w="0">
            <a:noFill/>
          </a:ln>
        </p:spPr>
        <p:txBody>
          <a:bodyPr lIns="90000" tIns="91440" rIns="90000" bIns="91440" anchor="ctr">
            <a:noAutofit/>
          </a:bodyPr>
          <a:lstStyle>
            <a:lvl1pPr indent="0" algn="r">
              <a:lnSpc>
                <a:spcPct val="100000"/>
              </a:lnSpc>
              <a:buNone/>
              <a:tabLst>
                <a:tab pos="0" algn="l"/>
              </a:tabLst>
              <a:defRPr lang="de-DE" sz="1000" b="0" strike="noStrike" spc="-1">
                <a:solidFill>
                  <a:schemeClr val="lt1"/>
                </a:solidFill>
                <a:latin typeface="Source Sans 3"/>
                <a:ea typeface="Lato"/>
              </a:defRPr>
            </a:lvl1pPr>
          </a:lstStyle>
          <a:p>
            <a:pPr indent="0" algn="r">
              <a:lnSpc>
                <a:spcPct val="100000"/>
              </a:lnSpc>
              <a:buNone/>
              <a:tabLst>
                <a:tab pos="0" algn="l"/>
              </a:tabLst>
            </a:pPr>
            <a:fld id="{7C3DDD87-B85D-47DB-9B21-653165361B73}" type="slidenum">
              <a:rPr lang="de-DE" sz="1000" b="0" strike="noStrike" spc="-1">
                <a:solidFill>
                  <a:schemeClr val="lt1"/>
                </a:solidFill>
                <a:latin typeface="Source Sans 3"/>
                <a:ea typeface="Lato"/>
              </a:rPr>
              <a:t>‹Nr.›</a:t>
            </a:fld>
            <a:endParaRPr lang="de-DE" sz="1000" b="0" strike="noStrike" spc="-1">
              <a:solidFill>
                <a:srgbClr val="000000"/>
              </a:solidFill>
              <a:latin typeface="Times New Roman"/>
            </a:endParaRPr>
          </a:p>
        </p:txBody>
      </p:sp>
      <p:sp>
        <p:nvSpPr>
          <p:cNvPr id="184" name="PlaceHolder 2"/>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indent="0" algn="ctr">
              <a:buNone/>
            </a:pPr>
            <a:r>
              <a:rPr lang="de-DE" sz="4400" b="0" strike="noStrike" spc="-1">
                <a:solidFill>
                  <a:srgbClr val="000000"/>
                </a:solidFill>
                <a:latin typeface="Arial"/>
              </a:rPr>
              <a:t>Format des Titeltextes durch Klicken bearbeiten</a:t>
            </a:r>
          </a:p>
        </p:txBody>
      </p:sp>
      <p:sp>
        <p:nvSpPr>
          <p:cNvPr id="185" name="PlaceHolder 3"/>
          <p:cNvSpPr>
            <a:spLocks noGrp="1"/>
          </p:cNvSpPr>
          <p:nvPr>
            <p:ph type="body"/>
          </p:nvPr>
        </p:nvSpPr>
        <p:spPr>
          <a:xfrm>
            <a:off x="457200" y="1203480"/>
            <a:ext cx="8229240" cy="2982960"/>
          </a:xfrm>
          <a:prstGeom prst="rect">
            <a:avLst/>
          </a:prstGeom>
          <a:noFill/>
          <a:ln w="0">
            <a:noFill/>
          </a:ln>
        </p:spPr>
        <p:txBody>
          <a:bodyPr lIns="0" tIns="0" rIns="0" bIns="0" anchor="t">
            <a:normAutofit fontScale="96000"/>
          </a:bodyPr>
          <a:lstStyle/>
          <a:p>
            <a:pPr marL="414720" indent="-311040">
              <a:spcBef>
                <a:spcPts val="1417"/>
              </a:spcBef>
              <a:buClr>
                <a:srgbClr val="000000"/>
              </a:buClr>
              <a:buSzPct val="45000"/>
              <a:buFont typeface="Wingdings" charset="2"/>
              <a:buChar char=""/>
            </a:pPr>
            <a:r>
              <a:rPr lang="de-DE" sz="3200" b="0" strike="noStrike" spc="-1">
                <a:solidFill>
                  <a:srgbClr val="000000"/>
                </a:solidFill>
                <a:latin typeface="Arial"/>
              </a:rPr>
              <a:t>Format des Gliederungstextes durch Klicken bearbeiten</a:t>
            </a:r>
          </a:p>
          <a:p>
            <a:pPr marL="829440" lvl="1" indent="-311040">
              <a:spcBef>
                <a:spcPts val="1134"/>
              </a:spcBef>
              <a:buClr>
                <a:srgbClr val="000000"/>
              </a:buClr>
              <a:buSzPct val="75000"/>
              <a:buFont typeface="Symbol" charset="2"/>
              <a:buChar char=""/>
            </a:pPr>
            <a:r>
              <a:rPr lang="de-DE" sz="2800" b="0" strike="noStrike" spc="-1">
                <a:solidFill>
                  <a:srgbClr val="000000"/>
                </a:solidFill>
                <a:latin typeface="Arial"/>
              </a:rPr>
              <a:t>Zweite Gliederungsebene</a:t>
            </a:r>
          </a:p>
          <a:p>
            <a:pPr marL="1244160" lvl="2" indent="-276480">
              <a:spcBef>
                <a:spcPts val="850"/>
              </a:spcBef>
              <a:buClr>
                <a:srgbClr val="000000"/>
              </a:buClr>
              <a:buSzPct val="45000"/>
              <a:buFont typeface="Wingdings" charset="2"/>
              <a:buChar char=""/>
            </a:pPr>
            <a:r>
              <a:rPr lang="de-DE" sz="2400" b="0" strike="noStrike" spc="-1">
                <a:solidFill>
                  <a:srgbClr val="000000"/>
                </a:solidFill>
                <a:latin typeface="Arial"/>
              </a:rPr>
              <a:t>Dritte Gliederungsebene</a:t>
            </a:r>
          </a:p>
          <a:p>
            <a:pPr marL="1658880" lvl="3" indent="-207360">
              <a:spcBef>
                <a:spcPts val="567"/>
              </a:spcBef>
              <a:buClr>
                <a:srgbClr val="000000"/>
              </a:buClr>
              <a:buSzPct val="75000"/>
              <a:buFont typeface="Symbol" charset="2"/>
              <a:buChar char=""/>
            </a:pPr>
            <a:r>
              <a:rPr lang="de-DE" sz="2000" b="0" strike="noStrike" spc="-1">
                <a:solidFill>
                  <a:srgbClr val="000000"/>
                </a:solidFill>
                <a:latin typeface="Arial"/>
              </a:rPr>
              <a:t>Vierte Gliederungsebene</a:t>
            </a:r>
          </a:p>
          <a:p>
            <a:pPr marL="2073600" lvl="4" indent="-207360">
              <a:spcBef>
                <a:spcPts val="283"/>
              </a:spcBef>
              <a:buClr>
                <a:srgbClr val="000000"/>
              </a:buClr>
              <a:buSzPct val="45000"/>
              <a:buFont typeface="Wingdings" charset="2"/>
              <a:buChar char=""/>
            </a:pPr>
            <a:r>
              <a:rPr lang="de-DE" sz="2000" b="0" strike="noStrike" spc="-1">
                <a:solidFill>
                  <a:srgbClr val="000000"/>
                </a:solidFill>
                <a:latin typeface="Arial"/>
              </a:rPr>
              <a:t>Fünfte Gliederungsebene</a:t>
            </a:r>
          </a:p>
          <a:p>
            <a:pPr marL="2488320" lvl="5" indent="-207360">
              <a:spcBef>
                <a:spcPts val="283"/>
              </a:spcBef>
              <a:buClr>
                <a:srgbClr val="000000"/>
              </a:buClr>
              <a:buSzPct val="45000"/>
              <a:buFont typeface="Wingdings" charset="2"/>
              <a:buChar char=""/>
            </a:pPr>
            <a:r>
              <a:rPr lang="de-DE" sz="2000" b="0" strike="noStrike" spc="-1">
                <a:solidFill>
                  <a:srgbClr val="000000"/>
                </a:solidFill>
                <a:latin typeface="Arial"/>
              </a:rPr>
              <a:t>Sechste Gliederungsebene</a:t>
            </a:r>
          </a:p>
          <a:p>
            <a:pPr marL="2903040" lvl="6" indent="-207360">
              <a:spcBef>
                <a:spcPts val="283"/>
              </a:spcBef>
              <a:buClr>
                <a:srgbClr val="000000"/>
              </a:buClr>
              <a:buSzPct val="45000"/>
              <a:buFont typeface="Wingdings" charset="2"/>
              <a:buChar char=""/>
            </a:pPr>
            <a:r>
              <a:rPr lang="de-DE" sz="2000" b="0" strike="noStrike" spc="-1">
                <a:solidFill>
                  <a:srgbClr val="000000"/>
                </a:solidFill>
                <a:latin typeface="Arial"/>
              </a:rPr>
              <a:t>Siebte Gliederungsebene</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3F54C1"/>
        </a:solidFill>
        <a:effectLst/>
      </p:bgPr>
    </p:bg>
    <p:spTree>
      <p:nvGrpSpPr>
        <p:cNvPr id="1" name=""/>
        <p:cNvGrpSpPr/>
        <p:nvPr/>
      </p:nvGrpSpPr>
      <p:grpSpPr>
        <a:xfrm>
          <a:off x="0" y="0"/>
          <a:ext cx="0" cy="0"/>
          <a:chOff x="0" y="0"/>
          <a:chExt cx="0" cy="0"/>
        </a:xfrm>
      </p:grpSpPr>
      <p:sp>
        <p:nvSpPr>
          <p:cNvPr id="222" name="Google Shape;10;p21"/>
          <p:cNvSpPr/>
          <p:nvPr/>
        </p:nvSpPr>
        <p:spPr>
          <a:xfrm>
            <a:off x="0" y="0"/>
            <a:ext cx="9142920" cy="571680"/>
          </a:xfrm>
          <a:prstGeom prst="rect">
            <a:avLst/>
          </a:prstGeom>
          <a:solidFill>
            <a:schemeClr val="lt1"/>
          </a:solidFill>
          <a:ln w="0">
            <a:noFill/>
          </a:ln>
        </p:spPr>
        <p:style>
          <a:lnRef idx="0">
            <a:scrgbClr r="0" g="0" b="0"/>
          </a:lnRef>
          <a:fillRef idx="0">
            <a:scrgbClr r="0" g="0" b="0"/>
          </a:fillRef>
          <a:effectRef idx="0">
            <a:scrgbClr r="0" g="0" b="0"/>
          </a:effectRef>
          <a:fontRef idx="minor"/>
        </p:style>
        <p:txBody>
          <a:bodyPr lIns="90000" tIns="91440" rIns="90000" bIns="91440" anchor="ctr">
            <a:noAutofit/>
          </a:bodyPr>
          <a:lstStyle/>
          <a:p>
            <a:pPr>
              <a:lnSpc>
                <a:spcPct val="100000"/>
              </a:lnSpc>
            </a:pPr>
            <a:endParaRPr lang="de-DE" sz="1400" b="0" strike="noStrike" spc="-1">
              <a:solidFill>
                <a:srgbClr val="000000"/>
              </a:solidFill>
              <a:latin typeface="Arial"/>
              <a:ea typeface="Arial"/>
            </a:endParaRPr>
          </a:p>
        </p:txBody>
      </p:sp>
      <p:pic>
        <p:nvPicPr>
          <p:cNvPr id="223" name="Grafik 2"/>
          <p:cNvPicPr/>
          <p:nvPr/>
        </p:nvPicPr>
        <p:blipFill>
          <a:blip r:embed="rId14"/>
          <a:stretch/>
        </p:blipFill>
        <p:spPr>
          <a:xfrm>
            <a:off x="7179480" y="0"/>
            <a:ext cx="1904400" cy="571680"/>
          </a:xfrm>
          <a:prstGeom prst="rect">
            <a:avLst/>
          </a:prstGeom>
          <a:ln w="0">
            <a:noFill/>
          </a:ln>
        </p:spPr>
      </p:pic>
      <p:grpSp>
        <p:nvGrpSpPr>
          <p:cNvPr id="224" name="Google Shape;35;p23"/>
          <p:cNvGrpSpPr/>
          <p:nvPr/>
        </p:nvGrpSpPr>
        <p:grpSpPr>
          <a:xfrm>
            <a:off x="530280" y="1206360"/>
            <a:ext cx="1342080" cy="16560"/>
            <a:chOff x="530280" y="1206360"/>
            <a:chExt cx="1342080" cy="16560"/>
          </a:xfrm>
        </p:grpSpPr>
        <p:sp>
          <p:nvSpPr>
            <p:cNvPr id="225" name="Google Shape;36;p23"/>
            <p:cNvSpPr/>
            <p:nvPr/>
          </p:nvSpPr>
          <p:spPr>
            <a:xfrm rot="16200000">
              <a:off x="1380600" y="731160"/>
              <a:ext cx="16560" cy="966600"/>
            </a:xfrm>
            <a:prstGeom prst="rect">
              <a:avLst/>
            </a:prstGeom>
            <a:solidFill>
              <a:schemeClr val="lt1"/>
            </a:solidFill>
            <a:ln w="0">
              <a:noFill/>
            </a:ln>
          </p:spPr>
          <p:style>
            <a:lnRef idx="0">
              <a:scrgbClr r="0" g="0" b="0"/>
            </a:lnRef>
            <a:fillRef idx="0">
              <a:scrgbClr r="0" g="0" b="0"/>
            </a:fillRef>
            <a:effectRef idx="0">
              <a:scrgbClr r="0" g="0" b="0"/>
            </a:effectRef>
            <a:fontRef idx="minor"/>
          </p:style>
          <p:txBody>
            <a:bodyPr lIns="90000" tIns="91440" rIns="90000" bIns="91440" anchor="ctr">
              <a:noAutofit/>
            </a:bodyPr>
            <a:lstStyle/>
            <a:p>
              <a:pPr>
                <a:lnSpc>
                  <a:spcPct val="100000"/>
                </a:lnSpc>
              </a:pPr>
              <a:endParaRPr lang="de-DE" sz="1400" b="0" strike="noStrike" spc="-1">
                <a:solidFill>
                  <a:srgbClr val="000000"/>
                </a:solidFill>
                <a:latin typeface="Arial"/>
                <a:ea typeface="Arial"/>
              </a:endParaRPr>
            </a:p>
          </p:txBody>
        </p:sp>
        <p:sp>
          <p:nvSpPr>
            <p:cNvPr id="226" name="Google Shape;37;p23"/>
            <p:cNvSpPr/>
            <p:nvPr/>
          </p:nvSpPr>
          <p:spPr>
            <a:xfrm rot="16200000">
              <a:off x="1009440" y="727200"/>
              <a:ext cx="16560" cy="974880"/>
            </a:xfrm>
            <a:prstGeom prst="rect">
              <a:avLst/>
            </a:prstGeom>
            <a:solidFill>
              <a:schemeClr val="lt1"/>
            </a:solidFill>
            <a:ln w="0">
              <a:noFill/>
            </a:ln>
          </p:spPr>
          <p:style>
            <a:lnRef idx="0">
              <a:scrgbClr r="0" g="0" b="0"/>
            </a:lnRef>
            <a:fillRef idx="0">
              <a:scrgbClr r="0" g="0" b="0"/>
            </a:fillRef>
            <a:effectRef idx="0">
              <a:scrgbClr r="0" g="0" b="0"/>
            </a:effectRef>
            <a:fontRef idx="minor"/>
          </p:style>
          <p:txBody>
            <a:bodyPr lIns="90000" tIns="91440" rIns="90000" bIns="91440" anchor="ctr">
              <a:noAutofit/>
            </a:bodyPr>
            <a:lstStyle/>
            <a:p>
              <a:pPr>
                <a:lnSpc>
                  <a:spcPct val="100000"/>
                </a:lnSpc>
              </a:pPr>
              <a:endParaRPr lang="de-DE" sz="1400" b="0" strike="noStrike" spc="-1">
                <a:solidFill>
                  <a:srgbClr val="000000"/>
                </a:solidFill>
                <a:latin typeface="Arial"/>
                <a:ea typeface="Arial"/>
              </a:endParaRPr>
            </a:p>
          </p:txBody>
        </p:sp>
      </p:grpSp>
      <p:sp>
        <p:nvSpPr>
          <p:cNvPr id="227" name="PlaceHolder 1"/>
          <p:cNvSpPr>
            <a:spLocks noGrp="1"/>
          </p:cNvSpPr>
          <p:nvPr>
            <p:ph type="sldNum" idx="6"/>
          </p:nvPr>
        </p:nvSpPr>
        <p:spPr>
          <a:xfrm>
            <a:off x="8536320" y="4749840"/>
            <a:ext cx="547560" cy="392400"/>
          </a:xfrm>
          <a:prstGeom prst="rect">
            <a:avLst/>
          </a:prstGeom>
          <a:noFill/>
          <a:ln w="0">
            <a:noFill/>
          </a:ln>
        </p:spPr>
        <p:txBody>
          <a:bodyPr lIns="90000" tIns="91440" rIns="90000" bIns="91440" anchor="ctr">
            <a:noAutofit/>
          </a:bodyPr>
          <a:lstStyle>
            <a:lvl1pPr indent="0" algn="r">
              <a:lnSpc>
                <a:spcPct val="100000"/>
              </a:lnSpc>
              <a:buNone/>
              <a:tabLst>
                <a:tab pos="0" algn="l"/>
              </a:tabLst>
              <a:defRPr lang="de-DE" sz="1000" b="0" strike="noStrike" spc="-1">
                <a:solidFill>
                  <a:schemeClr val="lt1"/>
                </a:solidFill>
                <a:latin typeface="Source Sans 3"/>
                <a:ea typeface="Lato"/>
              </a:defRPr>
            </a:lvl1pPr>
          </a:lstStyle>
          <a:p>
            <a:pPr indent="0" algn="r">
              <a:lnSpc>
                <a:spcPct val="100000"/>
              </a:lnSpc>
              <a:buNone/>
              <a:tabLst>
                <a:tab pos="0" algn="l"/>
              </a:tabLst>
            </a:pPr>
            <a:fld id="{A1DE015A-DABB-4508-BBAE-CA1C3A261E65}" type="slidenum">
              <a:rPr lang="de-DE" sz="1000" b="0" strike="noStrike" spc="-1">
                <a:solidFill>
                  <a:schemeClr val="lt1"/>
                </a:solidFill>
                <a:latin typeface="Source Sans 3"/>
                <a:ea typeface="Lato"/>
              </a:rPr>
              <a:t>‹Nr.›</a:t>
            </a:fld>
            <a:endParaRPr lang="de-DE" sz="1000" b="0" strike="noStrike" spc="-1">
              <a:solidFill>
                <a:srgbClr val="000000"/>
              </a:solidFill>
              <a:latin typeface="Times New Roman"/>
            </a:endParaRPr>
          </a:p>
        </p:txBody>
      </p:sp>
      <p:sp>
        <p:nvSpPr>
          <p:cNvPr id="228" name="PlaceHolder 2"/>
          <p:cNvSpPr>
            <a:spLocks noGrp="1"/>
          </p:cNvSpPr>
          <p:nvPr>
            <p:ph type="title"/>
          </p:nvPr>
        </p:nvSpPr>
        <p:spPr>
          <a:xfrm>
            <a:off x="457200" y="205200"/>
            <a:ext cx="8229240" cy="858600"/>
          </a:xfrm>
          <a:prstGeom prst="rect">
            <a:avLst/>
          </a:prstGeom>
          <a:noFill/>
          <a:ln w="0">
            <a:noFill/>
          </a:ln>
        </p:spPr>
        <p:txBody>
          <a:bodyPr lIns="0" tIns="0" rIns="0" bIns="0" anchor="ctr">
            <a:noAutofit/>
          </a:bodyPr>
          <a:lstStyle/>
          <a:p>
            <a:pPr indent="0" algn="ctr">
              <a:buNone/>
            </a:pPr>
            <a:r>
              <a:rPr lang="de-DE" sz="4400" b="0" strike="noStrike" spc="-1">
                <a:solidFill>
                  <a:srgbClr val="000000"/>
                </a:solidFill>
                <a:latin typeface="Arial"/>
              </a:rPr>
              <a:t>Format des Titeltextes durch Klicken bearbeiten</a:t>
            </a:r>
          </a:p>
        </p:txBody>
      </p:sp>
      <p:sp>
        <p:nvSpPr>
          <p:cNvPr id="229" name="PlaceHolder 3"/>
          <p:cNvSpPr>
            <a:spLocks noGrp="1"/>
          </p:cNvSpPr>
          <p:nvPr>
            <p:ph type="body"/>
          </p:nvPr>
        </p:nvSpPr>
        <p:spPr>
          <a:xfrm>
            <a:off x="457200" y="1203480"/>
            <a:ext cx="8229240" cy="2982960"/>
          </a:xfrm>
          <a:prstGeom prst="rect">
            <a:avLst/>
          </a:prstGeom>
          <a:noFill/>
          <a:ln w="0">
            <a:noFill/>
          </a:ln>
        </p:spPr>
        <p:txBody>
          <a:bodyPr lIns="0" tIns="0" rIns="0" bIns="0" anchor="t">
            <a:normAutofit fontScale="96000"/>
          </a:bodyPr>
          <a:lstStyle/>
          <a:p>
            <a:pPr marL="414720" indent="-311040">
              <a:spcBef>
                <a:spcPts val="1417"/>
              </a:spcBef>
              <a:buClr>
                <a:srgbClr val="000000"/>
              </a:buClr>
              <a:buSzPct val="45000"/>
              <a:buFont typeface="Wingdings" charset="2"/>
              <a:buChar char=""/>
            </a:pPr>
            <a:r>
              <a:rPr lang="de-DE" sz="3200" b="0" strike="noStrike" spc="-1">
                <a:solidFill>
                  <a:srgbClr val="000000"/>
                </a:solidFill>
                <a:latin typeface="Arial"/>
              </a:rPr>
              <a:t>Format des Gliederungstextes durch Klicken bearbeiten</a:t>
            </a:r>
          </a:p>
          <a:p>
            <a:pPr marL="829440" lvl="1" indent="-311040">
              <a:spcBef>
                <a:spcPts val="1134"/>
              </a:spcBef>
              <a:buClr>
                <a:srgbClr val="000000"/>
              </a:buClr>
              <a:buSzPct val="75000"/>
              <a:buFont typeface="Symbol" charset="2"/>
              <a:buChar char=""/>
            </a:pPr>
            <a:r>
              <a:rPr lang="de-DE" sz="2800" b="0" strike="noStrike" spc="-1">
                <a:solidFill>
                  <a:srgbClr val="000000"/>
                </a:solidFill>
                <a:latin typeface="Arial"/>
              </a:rPr>
              <a:t>Zweite Gliederungsebene</a:t>
            </a:r>
          </a:p>
          <a:p>
            <a:pPr marL="1244160" lvl="2" indent="-276480">
              <a:spcBef>
                <a:spcPts val="850"/>
              </a:spcBef>
              <a:buClr>
                <a:srgbClr val="000000"/>
              </a:buClr>
              <a:buSzPct val="45000"/>
              <a:buFont typeface="Wingdings" charset="2"/>
              <a:buChar char=""/>
            </a:pPr>
            <a:r>
              <a:rPr lang="de-DE" sz="2400" b="0" strike="noStrike" spc="-1">
                <a:solidFill>
                  <a:srgbClr val="000000"/>
                </a:solidFill>
                <a:latin typeface="Arial"/>
              </a:rPr>
              <a:t>Dritte Gliederungsebene</a:t>
            </a:r>
          </a:p>
          <a:p>
            <a:pPr marL="1658880" lvl="3" indent="-207360">
              <a:spcBef>
                <a:spcPts val="567"/>
              </a:spcBef>
              <a:buClr>
                <a:srgbClr val="000000"/>
              </a:buClr>
              <a:buSzPct val="75000"/>
              <a:buFont typeface="Symbol" charset="2"/>
              <a:buChar char=""/>
            </a:pPr>
            <a:r>
              <a:rPr lang="de-DE" sz="2000" b="0" strike="noStrike" spc="-1">
                <a:solidFill>
                  <a:srgbClr val="000000"/>
                </a:solidFill>
                <a:latin typeface="Arial"/>
              </a:rPr>
              <a:t>Vierte Gliederungsebene</a:t>
            </a:r>
          </a:p>
          <a:p>
            <a:pPr marL="2073600" lvl="4" indent="-207360">
              <a:spcBef>
                <a:spcPts val="283"/>
              </a:spcBef>
              <a:buClr>
                <a:srgbClr val="000000"/>
              </a:buClr>
              <a:buSzPct val="45000"/>
              <a:buFont typeface="Wingdings" charset="2"/>
              <a:buChar char=""/>
            </a:pPr>
            <a:r>
              <a:rPr lang="de-DE" sz="2000" b="0" strike="noStrike" spc="-1">
                <a:solidFill>
                  <a:srgbClr val="000000"/>
                </a:solidFill>
                <a:latin typeface="Arial"/>
              </a:rPr>
              <a:t>Fünfte Gliederungsebene</a:t>
            </a:r>
          </a:p>
          <a:p>
            <a:pPr marL="2488320" lvl="5" indent="-207360">
              <a:spcBef>
                <a:spcPts val="283"/>
              </a:spcBef>
              <a:buClr>
                <a:srgbClr val="000000"/>
              </a:buClr>
              <a:buSzPct val="45000"/>
              <a:buFont typeface="Wingdings" charset="2"/>
              <a:buChar char=""/>
            </a:pPr>
            <a:r>
              <a:rPr lang="de-DE" sz="2000" b="0" strike="noStrike" spc="-1">
                <a:solidFill>
                  <a:srgbClr val="000000"/>
                </a:solidFill>
                <a:latin typeface="Arial"/>
              </a:rPr>
              <a:t>Sechste Gliederungsebene</a:t>
            </a:r>
          </a:p>
          <a:p>
            <a:pPr marL="2903040" lvl="6" indent="-207360">
              <a:spcBef>
                <a:spcPts val="283"/>
              </a:spcBef>
              <a:buClr>
                <a:srgbClr val="000000"/>
              </a:buClr>
              <a:buSzPct val="45000"/>
              <a:buFont typeface="Wingdings" charset="2"/>
              <a:buChar char=""/>
            </a:pPr>
            <a:r>
              <a:rPr lang="de-DE" sz="2000" b="0" strike="noStrike" spc="-1">
                <a:solidFill>
                  <a:srgbClr val="000000"/>
                </a:solidFill>
                <a:latin typeface="Arial"/>
              </a:rPr>
              <a:t>Siebte Gliederungsebene</a:t>
            </a: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E9EDEE"/>
        </a:solidFill>
        <a:effectLst/>
      </p:bgPr>
    </p:bg>
    <p:spTree>
      <p:nvGrpSpPr>
        <p:cNvPr id="1" name=""/>
        <p:cNvGrpSpPr/>
        <p:nvPr/>
      </p:nvGrpSpPr>
      <p:grpSpPr>
        <a:xfrm>
          <a:off x="0" y="0"/>
          <a:ext cx="0" cy="0"/>
          <a:chOff x="0" y="0"/>
          <a:chExt cx="0" cy="0"/>
        </a:xfrm>
      </p:grpSpPr>
      <p:sp>
        <p:nvSpPr>
          <p:cNvPr id="266" name="Google Shape;10;p21"/>
          <p:cNvSpPr/>
          <p:nvPr/>
        </p:nvSpPr>
        <p:spPr>
          <a:xfrm>
            <a:off x="0" y="0"/>
            <a:ext cx="9142920" cy="571680"/>
          </a:xfrm>
          <a:prstGeom prst="rect">
            <a:avLst/>
          </a:prstGeom>
          <a:solidFill>
            <a:schemeClr val="lt1"/>
          </a:solidFill>
          <a:ln w="0">
            <a:noFill/>
          </a:ln>
        </p:spPr>
        <p:style>
          <a:lnRef idx="0">
            <a:scrgbClr r="0" g="0" b="0"/>
          </a:lnRef>
          <a:fillRef idx="0">
            <a:scrgbClr r="0" g="0" b="0"/>
          </a:fillRef>
          <a:effectRef idx="0">
            <a:scrgbClr r="0" g="0" b="0"/>
          </a:effectRef>
          <a:fontRef idx="minor"/>
        </p:style>
        <p:txBody>
          <a:bodyPr lIns="90000" tIns="91440" rIns="90000" bIns="91440" anchor="ctr">
            <a:noAutofit/>
          </a:bodyPr>
          <a:lstStyle/>
          <a:p>
            <a:pPr>
              <a:lnSpc>
                <a:spcPct val="100000"/>
              </a:lnSpc>
              <a:tabLst>
                <a:tab pos="0" algn="l"/>
              </a:tabLst>
            </a:pPr>
            <a:endParaRPr lang="de-DE" sz="1400" b="0" strike="noStrike" spc="-1">
              <a:solidFill>
                <a:srgbClr val="000000"/>
              </a:solidFill>
              <a:latin typeface="Arial"/>
              <a:ea typeface="Arial"/>
            </a:endParaRPr>
          </a:p>
        </p:txBody>
      </p:sp>
      <p:pic>
        <p:nvPicPr>
          <p:cNvPr id="267" name="Grafik 2"/>
          <p:cNvPicPr/>
          <p:nvPr/>
        </p:nvPicPr>
        <p:blipFill>
          <a:blip r:embed="rId14"/>
          <a:stretch/>
        </p:blipFill>
        <p:spPr>
          <a:xfrm>
            <a:off x="7179480" y="0"/>
            <a:ext cx="1904400" cy="571680"/>
          </a:xfrm>
          <a:prstGeom prst="rect">
            <a:avLst/>
          </a:prstGeom>
          <a:ln w="0">
            <a:noFill/>
          </a:ln>
        </p:spPr>
      </p:pic>
      <p:sp>
        <p:nvSpPr>
          <p:cNvPr id="268" name="Rechteck 9"/>
          <p:cNvSpPr/>
          <p:nvPr/>
        </p:nvSpPr>
        <p:spPr>
          <a:xfrm>
            <a:off x="729360" y="1145520"/>
            <a:ext cx="382680" cy="44640"/>
          </a:xfrm>
          <a:prstGeom prst="rect">
            <a:avLst/>
          </a:prstGeom>
          <a:solidFill>
            <a:srgbClr val="3F54C1"/>
          </a:solidFill>
          <a:ln>
            <a:solidFill>
              <a:srgbClr val="3F54C1"/>
            </a:solidFill>
            <a:round/>
          </a:ln>
        </p:spPr>
        <p:style>
          <a:lnRef idx="2">
            <a:schemeClr val="accent1">
              <a:shade val="50000"/>
            </a:schemeClr>
          </a:lnRef>
          <a:fillRef idx="1">
            <a:schemeClr val="accent1"/>
          </a:fillRef>
          <a:effectRef idx="0">
            <a:schemeClr val="accent1"/>
          </a:effectRef>
          <a:fontRef idx="minor"/>
        </p:style>
        <p:txBody>
          <a:bodyPr lIns="90000" tIns="720" rIns="90000" bIns="720" anchor="ctr">
            <a:noAutofit/>
          </a:bodyPr>
          <a:lstStyle/>
          <a:p>
            <a:pPr algn="ctr">
              <a:lnSpc>
                <a:spcPct val="100000"/>
              </a:lnSpc>
            </a:pPr>
            <a:endParaRPr lang="de-DE" sz="1400" b="0" strike="noStrike" spc="-1">
              <a:solidFill>
                <a:schemeClr val="lt1"/>
              </a:solidFill>
              <a:latin typeface="Source Sans 3"/>
              <a:ea typeface="Arial"/>
            </a:endParaRPr>
          </a:p>
        </p:txBody>
      </p:sp>
      <p:sp>
        <p:nvSpPr>
          <p:cNvPr id="269" name="Rechteck 10"/>
          <p:cNvSpPr/>
          <p:nvPr/>
        </p:nvSpPr>
        <p:spPr>
          <a:xfrm>
            <a:off x="1113120" y="1145520"/>
            <a:ext cx="382680" cy="44640"/>
          </a:xfrm>
          <a:prstGeom prst="rect">
            <a:avLst/>
          </a:prstGeom>
          <a:solidFill>
            <a:srgbClr val="FD7F79"/>
          </a:solidFill>
          <a:ln>
            <a:solidFill>
              <a:srgbClr val="FD7F79"/>
            </a:solidFill>
            <a:round/>
          </a:ln>
        </p:spPr>
        <p:style>
          <a:lnRef idx="2">
            <a:schemeClr val="accent1">
              <a:shade val="50000"/>
            </a:schemeClr>
          </a:lnRef>
          <a:fillRef idx="1">
            <a:schemeClr val="accent1"/>
          </a:fillRef>
          <a:effectRef idx="0">
            <a:schemeClr val="accent1"/>
          </a:effectRef>
          <a:fontRef idx="minor"/>
        </p:style>
        <p:txBody>
          <a:bodyPr lIns="90000" tIns="720" rIns="90000" bIns="720" anchor="ctr">
            <a:noAutofit/>
          </a:bodyPr>
          <a:lstStyle/>
          <a:p>
            <a:pPr algn="ctr">
              <a:lnSpc>
                <a:spcPct val="100000"/>
              </a:lnSpc>
            </a:pPr>
            <a:endParaRPr lang="de-DE" sz="1400" b="0" strike="noStrike" spc="-1">
              <a:solidFill>
                <a:schemeClr val="lt1"/>
              </a:solidFill>
              <a:latin typeface="Source Sans 3"/>
              <a:ea typeface="Arial"/>
            </a:endParaRPr>
          </a:p>
        </p:txBody>
      </p:sp>
      <p:sp>
        <p:nvSpPr>
          <p:cNvPr id="270" name="Rechteck 11"/>
          <p:cNvSpPr/>
          <p:nvPr/>
        </p:nvSpPr>
        <p:spPr>
          <a:xfrm>
            <a:off x="1496880" y="1146960"/>
            <a:ext cx="382680" cy="44640"/>
          </a:xfrm>
          <a:prstGeom prst="rect">
            <a:avLst/>
          </a:prstGeom>
          <a:solidFill>
            <a:srgbClr val="FFE369"/>
          </a:solidFill>
          <a:ln>
            <a:solidFill>
              <a:srgbClr val="FFE369"/>
            </a:solidFill>
            <a:round/>
          </a:ln>
        </p:spPr>
        <p:style>
          <a:lnRef idx="2">
            <a:schemeClr val="accent1">
              <a:shade val="50000"/>
            </a:schemeClr>
          </a:lnRef>
          <a:fillRef idx="1">
            <a:schemeClr val="accent1"/>
          </a:fillRef>
          <a:effectRef idx="0">
            <a:schemeClr val="accent1"/>
          </a:effectRef>
          <a:fontRef idx="minor"/>
        </p:style>
        <p:txBody>
          <a:bodyPr lIns="90000" tIns="720" rIns="90000" bIns="720" anchor="ctr">
            <a:noAutofit/>
          </a:bodyPr>
          <a:lstStyle/>
          <a:p>
            <a:pPr algn="ctr">
              <a:lnSpc>
                <a:spcPct val="100000"/>
              </a:lnSpc>
            </a:pPr>
            <a:endParaRPr lang="de-DE" sz="1400" b="0" strike="noStrike" spc="-1">
              <a:solidFill>
                <a:schemeClr val="lt1"/>
              </a:solidFill>
              <a:latin typeface="Source Sans 3"/>
              <a:ea typeface="Arial"/>
            </a:endParaRPr>
          </a:p>
        </p:txBody>
      </p:sp>
      <p:sp>
        <p:nvSpPr>
          <p:cNvPr id="271" name="Google Shape;49;p24"/>
          <p:cNvSpPr/>
          <p:nvPr/>
        </p:nvSpPr>
        <p:spPr>
          <a:xfrm>
            <a:off x="79560" y="4731120"/>
            <a:ext cx="5385960" cy="411480"/>
          </a:xfrm>
          <a:prstGeom prst="rect">
            <a:avLst/>
          </a:prstGeom>
          <a:noFill/>
          <a:ln w="0">
            <a:noFill/>
          </a:ln>
        </p:spPr>
        <p:style>
          <a:lnRef idx="0">
            <a:scrgbClr r="0" g="0" b="0"/>
          </a:lnRef>
          <a:fillRef idx="0">
            <a:scrgbClr r="0" g="0" b="0"/>
          </a:fillRef>
          <a:effectRef idx="0">
            <a:scrgbClr r="0" g="0" b="0"/>
          </a:effectRef>
          <a:fontRef idx="minor"/>
        </p:style>
        <p:txBody>
          <a:bodyPr lIns="90000" tIns="91440" rIns="90000" bIns="91440" anchor="ctr">
            <a:normAutofit/>
          </a:bodyPr>
          <a:lstStyle/>
          <a:p>
            <a:pPr>
              <a:lnSpc>
                <a:spcPct val="100000"/>
              </a:lnSpc>
              <a:tabLst>
                <a:tab pos="0" algn="l"/>
              </a:tabLst>
            </a:pPr>
            <a:endParaRPr lang="de-DE" sz="1800" b="0" strike="noStrike" spc="-1">
              <a:solidFill>
                <a:srgbClr val="000000"/>
              </a:solidFill>
              <a:latin typeface="Arial"/>
              <a:ea typeface="DejaVu Sans"/>
            </a:endParaRPr>
          </a:p>
        </p:txBody>
      </p:sp>
      <p:sp>
        <p:nvSpPr>
          <p:cNvPr id="272"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buNone/>
            </a:pPr>
            <a:r>
              <a:rPr lang="de-DE" sz="1800" b="0" strike="noStrike" spc="-1">
                <a:solidFill>
                  <a:srgbClr val="000000"/>
                </a:solidFill>
                <a:latin typeface="Arial"/>
              </a:rPr>
              <a:t>Format des Titeltextes durch Klicken bearbeiten</a:t>
            </a:r>
          </a:p>
        </p:txBody>
      </p:sp>
      <p:sp>
        <p:nvSpPr>
          <p:cNvPr id="273" name="PlaceHolder 2"/>
          <p:cNvSpPr>
            <a:spLocks noGrp="1"/>
          </p:cNvSpPr>
          <p:nvPr>
            <p:ph type="body"/>
          </p:nvPr>
        </p:nvSpPr>
        <p:spPr>
          <a:xfrm>
            <a:off x="457200" y="1203480"/>
            <a:ext cx="8228880" cy="298260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de-DE" sz="1800" b="0" strike="noStrike" spc="-1">
                <a:solidFill>
                  <a:srgbClr val="000000"/>
                </a:solidFill>
                <a:latin typeface="Arial"/>
              </a:rPr>
              <a:t>Format des Gliederungstextes durch Klicken bearbeiten</a:t>
            </a:r>
          </a:p>
          <a:p>
            <a:pPr marL="864000" lvl="1" indent="-324000">
              <a:spcBef>
                <a:spcPts val="1134"/>
              </a:spcBef>
              <a:buClr>
                <a:srgbClr val="000000"/>
              </a:buClr>
              <a:buSzPct val="75000"/>
              <a:buFont typeface="Symbol" charset="2"/>
              <a:buChar char=""/>
            </a:pPr>
            <a:r>
              <a:rPr lang="de-DE" sz="1800" b="0" strike="noStrike" spc="-1">
                <a:solidFill>
                  <a:srgbClr val="000000"/>
                </a:solidFill>
                <a:latin typeface="Arial"/>
              </a:rPr>
              <a:t>Zweite Gliederungsebene</a:t>
            </a:r>
          </a:p>
          <a:p>
            <a:pPr marL="1296000" lvl="2" indent="-288000">
              <a:spcBef>
                <a:spcPts val="850"/>
              </a:spcBef>
              <a:buClr>
                <a:srgbClr val="000000"/>
              </a:buClr>
              <a:buSzPct val="45000"/>
              <a:buFont typeface="Wingdings" charset="2"/>
              <a:buChar char=""/>
            </a:pPr>
            <a:r>
              <a:rPr lang="de-DE" sz="1800" b="0" strike="noStrike" spc="-1">
                <a:solidFill>
                  <a:srgbClr val="000000"/>
                </a:solidFill>
                <a:latin typeface="Arial"/>
              </a:rPr>
              <a:t>Dritte Gliederungsebene</a:t>
            </a:r>
          </a:p>
          <a:p>
            <a:pPr marL="1728000" lvl="3" indent="-216000">
              <a:spcBef>
                <a:spcPts val="567"/>
              </a:spcBef>
              <a:buClr>
                <a:srgbClr val="000000"/>
              </a:buClr>
              <a:buSzPct val="75000"/>
              <a:buFont typeface="Symbol" charset="2"/>
              <a:buChar char=""/>
            </a:pPr>
            <a:r>
              <a:rPr lang="de-DE" sz="1800" b="0" strike="noStrike" spc="-1">
                <a:solidFill>
                  <a:srgbClr val="000000"/>
                </a:solidFill>
                <a:latin typeface="Arial"/>
              </a:rPr>
              <a:t>Vierte Gliederungsebene</a:t>
            </a:r>
          </a:p>
          <a:p>
            <a:pPr marL="2160000" lvl="4" indent="-216000">
              <a:spcBef>
                <a:spcPts val="283"/>
              </a:spcBef>
              <a:buClr>
                <a:srgbClr val="000000"/>
              </a:buClr>
              <a:buSzPct val="45000"/>
              <a:buFont typeface="Wingdings" charset="2"/>
              <a:buChar char=""/>
            </a:pPr>
            <a:r>
              <a:rPr lang="de-DE" sz="1800" b="0" strike="noStrike" spc="-1">
                <a:solidFill>
                  <a:srgbClr val="000000"/>
                </a:solidFill>
                <a:latin typeface="Arial"/>
              </a:rPr>
              <a:t>Fünfte Gliederungsebene</a:t>
            </a:r>
          </a:p>
          <a:p>
            <a:pPr marL="2592000" lvl="5" indent="-216000">
              <a:spcBef>
                <a:spcPts val="283"/>
              </a:spcBef>
              <a:buClr>
                <a:srgbClr val="000000"/>
              </a:buClr>
              <a:buSzPct val="45000"/>
              <a:buFont typeface="Wingdings" charset="2"/>
              <a:buChar char=""/>
            </a:pPr>
            <a:r>
              <a:rPr lang="de-DE" sz="1800" b="0" strike="noStrike" spc="-1">
                <a:solidFill>
                  <a:srgbClr val="000000"/>
                </a:solidFill>
                <a:latin typeface="Arial"/>
              </a:rPr>
              <a:t>Sechste Gliederungsebene</a:t>
            </a:r>
          </a:p>
          <a:p>
            <a:pPr marL="3024000" lvl="6" indent="-216000">
              <a:spcBef>
                <a:spcPts val="283"/>
              </a:spcBef>
              <a:buClr>
                <a:srgbClr val="000000"/>
              </a:buClr>
              <a:buSzPct val="45000"/>
              <a:buFont typeface="Wingdings" charset="2"/>
              <a:buChar char=""/>
            </a:pPr>
            <a:r>
              <a:rPr lang="de-DE" sz="1800" b="0" strike="noStrike" spc="-1">
                <a:solidFill>
                  <a:srgbClr val="000000"/>
                </a:solidFill>
                <a:latin typeface="Arial"/>
              </a:rPr>
              <a:t>Siebte Gliederungsebene</a:t>
            </a:r>
          </a:p>
        </p:txBody>
      </p:sp>
      <p:sp>
        <p:nvSpPr>
          <p:cNvPr id="274" name="PlaceHolder 3"/>
          <p:cNvSpPr>
            <a:spLocks noGrp="1"/>
          </p:cNvSpPr>
          <p:nvPr>
            <p:ph type="sldNum" idx="7"/>
          </p:nvPr>
        </p:nvSpPr>
        <p:spPr>
          <a:xfrm>
            <a:off x="8536320" y="4749840"/>
            <a:ext cx="547560" cy="392400"/>
          </a:xfrm>
          <a:prstGeom prst="rect">
            <a:avLst/>
          </a:prstGeom>
          <a:noFill/>
          <a:ln w="0">
            <a:noFill/>
          </a:ln>
        </p:spPr>
        <p:txBody>
          <a:bodyPr lIns="90000" tIns="91440" rIns="90000" bIns="91440" anchor="ctr">
            <a:noAutofit/>
          </a:bodyPr>
          <a:lstStyle>
            <a:lvl1pPr indent="0" algn="r">
              <a:lnSpc>
                <a:spcPct val="100000"/>
              </a:lnSpc>
              <a:buNone/>
              <a:tabLst>
                <a:tab pos="0" algn="l"/>
              </a:tabLst>
              <a:defRPr lang="de-DE" sz="1000" b="0" strike="noStrike" spc="-1">
                <a:solidFill>
                  <a:srgbClr val="1A1A1A"/>
                </a:solidFill>
                <a:latin typeface="Source Sans 3"/>
                <a:ea typeface="Lato"/>
              </a:defRPr>
            </a:lvl1pPr>
          </a:lstStyle>
          <a:p>
            <a:pPr indent="0" algn="r">
              <a:lnSpc>
                <a:spcPct val="100000"/>
              </a:lnSpc>
              <a:buNone/>
              <a:tabLst>
                <a:tab pos="0" algn="l"/>
              </a:tabLst>
            </a:pPr>
            <a:fld id="{5E83461F-7454-4036-9731-A21333C4EA33}" type="slidenum">
              <a:rPr lang="de-DE" sz="1000" b="0" strike="noStrike" spc="-1">
                <a:solidFill>
                  <a:srgbClr val="1A1A1A"/>
                </a:solidFill>
                <a:latin typeface="Source Sans 3"/>
                <a:ea typeface="Lato"/>
              </a:rPr>
              <a:t>‹Nr.›</a:t>
            </a:fld>
            <a:endParaRPr lang="de-DE" sz="10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rgbClr val="E9EDEE"/>
        </a:solidFill>
        <a:effectLst/>
      </p:bgPr>
    </p:bg>
    <p:spTree>
      <p:nvGrpSpPr>
        <p:cNvPr id="1" name=""/>
        <p:cNvGrpSpPr/>
        <p:nvPr/>
      </p:nvGrpSpPr>
      <p:grpSpPr>
        <a:xfrm>
          <a:off x="0" y="0"/>
          <a:ext cx="0" cy="0"/>
          <a:chOff x="0" y="0"/>
          <a:chExt cx="0" cy="0"/>
        </a:xfrm>
      </p:grpSpPr>
      <p:sp>
        <p:nvSpPr>
          <p:cNvPr id="311" name="Google Shape;10;p21"/>
          <p:cNvSpPr/>
          <p:nvPr/>
        </p:nvSpPr>
        <p:spPr>
          <a:xfrm>
            <a:off x="0" y="0"/>
            <a:ext cx="9142920" cy="571680"/>
          </a:xfrm>
          <a:prstGeom prst="rect">
            <a:avLst/>
          </a:prstGeom>
          <a:solidFill>
            <a:schemeClr val="lt1"/>
          </a:solidFill>
          <a:ln w="0">
            <a:noFill/>
          </a:ln>
        </p:spPr>
        <p:style>
          <a:lnRef idx="0">
            <a:scrgbClr r="0" g="0" b="0"/>
          </a:lnRef>
          <a:fillRef idx="0">
            <a:scrgbClr r="0" g="0" b="0"/>
          </a:fillRef>
          <a:effectRef idx="0">
            <a:scrgbClr r="0" g="0" b="0"/>
          </a:effectRef>
          <a:fontRef idx="minor"/>
        </p:style>
        <p:txBody>
          <a:bodyPr lIns="90000" tIns="91440" rIns="90000" bIns="91440" anchor="ctr">
            <a:noAutofit/>
          </a:bodyPr>
          <a:lstStyle/>
          <a:p>
            <a:pPr>
              <a:lnSpc>
                <a:spcPct val="100000"/>
              </a:lnSpc>
            </a:pPr>
            <a:endParaRPr lang="de-DE" sz="1400" b="0" strike="noStrike" spc="-1">
              <a:solidFill>
                <a:srgbClr val="000000"/>
              </a:solidFill>
              <a:latin typeface="Arial"/>
              <a:ea typeface="Arial"/>
            </a:endParaRPr>
          </a:p>
        </p:txBody>
      </p:sp>
      <p:pic>
        <p:nvPicPr>
          <p:cNvPr id="312" name="Grafik 2"/>
          <p:cNvPicPr/>
          <p:nvPr/>
        </p:nvPicPr>
        <p:blipFill>
          <a:blip r:embed="rId14"/>
          <a:stretch/>
        </p:blipFill>
        <p:spPr>
          <a:xfrm>
            <a:off x="7179480" y="0"/>
            <a:ext cx="1904400" cy="571680"/>
          </a:xfrm>
          <a:prstGeom prst="rect">
            <a:avLst/>
          </a:prstGeom>
          <a:ln w="0">
            <a:noFill/>
          </a:ln>
        </p:spPr>
      </p:pic>
      <p:sp>
        <p:nvSpPr>
          <p:cNvPr id="313" name="Rechteck 1"/>
          <p:cNvSpPr/>
          <p:nvPr/>
        </p:nvSpPr>
        <p:spPr>
          <a:xfrm>
            <a:off x="729360" y="1145520"/>
            <a:ext cx="382680" cy="44640"/>
          </a:xfrm>
          <a:prstGeom prst="rect">
            <a:avLst/>
          </a:prstGeom>
          <a:solidFill>
            <a:srgbClr val="3F54C1"/>
          </a:solidFill>
          <a:ln>
            <a:solidFill>
              <a:srgbClr val="3F54C1"/>
            </a:solidFill>
            <a:round/>
          </a:ln>
        </p:spPr>
        <p:style>
          <a:lnRef idx="2">
            <a:schemeClr val="accent1">
              <a:shade val="50000"/>
            </a:schemeClr>
          </a:lnRef>
          <a:fillRef idx="1">
            <a:schemeClr val="accent1"/>
          </a:fillRef>
          <a:effectRef idx="0">
            <a:schemeClr val="accent1"/>
          </a:effectRef>
          <a:fontRef idx="minor"/>
        </p:style>
        <p:txBody>
          <a:bodyPr lIns="90000" tIns="720" rIns="90000" bIns="720" anchor="ctr">
            <a:noAutofit/>
          </a:bodyPr>
          <a:lstStyle/>
          <a:p>
            <a:pPr>
              <a:lnSpc>
                <a:spcPct val="100000"/>
              </a:lnSpc>
            </a:pPr>
            <a:endParaRPr lang="de-DE" sz="1400" b="0" strike="noStrike" spc="-1">
              <a:solidFill>
                <a:schemeClr val="lt1"/>
              </a:solidFill>
              <a:latin typeface="Source Sans 3"/>
              <a:ea typeface="Arial"/>
            </a:endParaRPr>
          </a:p>
        </p:txBody>
      </p:sp>
      <p:sp>
        <p:nvSpPr>
          <p:cNvPr id="314" name="Rechteck 9"/>
          <p:cNvSpPr/>
          <p:nvPr/>
        </p:nvSpPr>
        <p:spPr>
          <a:xfrm>
            <a:off x="1113120" y="1145520"/>
            <a:ext cx="382680" cy="44640"/>
          </a:xfrm>
          <a:prstGeom prst="rect">
            <a:avLst/>
          </a:prstGeom>
          <a:solidFill>
            <a:srgbClr val="FD7F79"/>
          </a:solidFill>
          <a:ln>
            <a:solidFill>
              <a:srgbClr val="FD7F79"/>
            </a:solidFill>
            <a:round/>
          </a:ln>
        </p:spPr>
        <p:style>
          <a:lnRef idx="2">
            <a:schemeClr val="accent1">
              <a:shade val="50000"/>
            </a:schemeClr>
          </a:lnRef>
          <a:fillRef idx="1">
            <a:schemeClr val="accent1"/>
          </a:fillRef>
          <a:effectRef idx="0">
            <a:schemeClr val="accent1"/>
          </a:effectRef>
          <a:fontRef idx="minor"/>
        </p:style>
        <p:txBody>
          <a:bodyPr lIns="90000" tIns="720" rIns="90000" bIns="720" anchor="ctr">
            <a:noAutofit/>
          </a:bodyPr>
          <a:lstStyle/>
          <a:p>
            <a:pPr>
              <a:lnSpc>
                <a:spcPct val="100000"/>
              </a:lnSpc>
            </a:pPr>
            <a:endParaRPr lang="de-DE" sz="1400" b="0" strike="noStrike" spc="-1">
              <a:solidFill>
                <a:schemeClr val="lt1"/>
              </a:solidFill>
              <a:latin typeface="Source Sans 3"/>
              <a:ea typeface="Arial"/>
            </a:endParaRPr>
          </a:p>
        </p:txBody>
      </p:sp>
      <p:sp>
        <p:nvSpPr>
          <p:cNvPr id="315" name="Rechteck 16"/>
          <p:cNvSpPr/>
          <p:nvPr/>
        </p:nvSpPr>
        <p:spPr>
          <a:xfrm>
            <a:off x="1496880" y="1146960"/>
            <a:ext cx="382680" cy="44640"/>
          </a:xfrm>
          <a:prstGeom prst="rect">
            <a:avLst/>
          </a:prstGeom>
          <a:solidFill>
            <a:srgbClr val="FFE369"/>
          </a:solidFill>
          <a:ln>
            <a:solidFill>
              <a:srgbClr val="FFE369"/>
            </a:solidFill>
            <a:round/>
          </a:ln>
        </p:spPr>
        <p:style>
          <a:lnRef idx="2">
            <a:schemeClr val="accent1">
              <a:shade val="50000"/>
            </a:schemeClr>
          </a:lnRef>
          <a:fillRef idx="1">
            <a:schemeClr val="accent1"/>
          </a:fillRef>
          <a:effectRef idx="0">
            <a:schemeClr val="accent1"/>
          </a:effectRef>
          <a:fontRef idx="minor"/>
        </p:style>
        <p:txBody>
          <a:bodyPr lIns="90000" tIns="720" rIns="90000" bIns="720" anchor="ctr">
            <a:noAutofit/>
          </a:bodyPr>
          <a:lstStyle/>
          <a:p>
            <a:pPr>
              <a:lnSpc>
                <a:spcPct val="100000"/>
              </a:lnSpc>
            </a:pPr>
            <a:endParaRPr lang="de-DE" sz="1400" b="0" strike="noStrike" spc="-1">
              <a:solidFill>
                <a:schemeClr val="lt1"/>
              </a:solidFill>
              <a:latin typeface="Source Sans 3"/>
              <a:ea typeface="Arial"/>
            </a:endParaRPr>
          </a:p>
        </p:txBody>
      </p:sp>
      <p:sp>
        <p:nvSpPr>
          <p:cNvPr id="316" name="Rechteck 4"/>
          <p:cNvSpPr/>
          <p:nvPr/>
        </p:nvSpPr>
        <p:spPr>
          <a:xfrm>
            <a:off x="729360" y="3899880"/>
            <a:ext cx="3239280" cy="1096560"/>
          </a:xfrm>
          <a:prstGeom prst="rect">
            <a:avLst/>
          </a:prstGeom>
          <a:solidFill>
            <a:schemeClr val="bg1"/>
          </a:solidFill>
          <a:ln>
            <a:solidFill>
              <a:srgbClr val="FFFFFF"/>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pPr>
            <a:endParaRPr lang="de-DE" sz="1400" b="0" strike="noStrike" spc="-1">
              <a:solidFill>
                <a:schemeClr val="lt1"/>
              </a:solidFill>
              <a:latin typeface="Source Sans 3"/>
              <a:ea typeface="Arial"/>
            </a:endParaRPr>
          </a:p>
        </p:txBody>
      </p:sp>
      <p:pic>
        <p:nvPicPr>
          <p:cNvPr id="317" name="Grafik 3"/>
          <p:cNvPicPr/>
          <p:nvPr/>
        </p:nvPicPr>
        <p:blipFill>
          <a:blip r:embed="rId15"/>
          <a:stretch/>
        </p:blipFill>
        <p:spPr>
          <a:xfrm>
            <a:off x="723960" y="3899880"/>
            <a:ext cx="3239280" cy="1096560"/>
          </a:xfrm>
          <a:prstGeom prst="rect">
            <a:avLst/>
          </a:prstGeom>
          <a:ln w="0">
            <a:noFill/>
          </a:ln>
        </p:spPr>
      </p:pic>
      <p:sp>
        <p:nvSpPr>
          <p:cNvPr id="318" name="PlaceHolder 1"/>
          <p:cNvSpPr>
            <a:spLocks noGrp="1"/>
          </p:cNvSpPr>
          <p:nvPr>
            <p:ph type="title"/>
          </p:nvPr>
        </p:nvSpPr>
        <p:spPr>
          <a:xfrm>
            <a:off x="729360" y="1322280"/>
            <a:ext cx="7687080" cy="1663560"/>
          </a:xfrm>
          <a:prstGeom prst="rect">
            <a:avLst/>
          </a:prstGeom>
          <a:noFill/>
          <a:ln w="0">
            <a:noFill/>
          </a:ln>
        </p:spPr>
        <p:txBody>
          <a:bodyPr lIns="0" tIns="0" rIns="0" bIns="0" anchor="ctr">
            <a:noAutofit/>
          </a:bodyPr>
          <a:lstStyle/>
          <a:p>
            <a:pPr indent="0">
              <a:buNone/>
            </a:pPr>
            <a:r>
              <a:rPr lang="de-DE" sz="1800" b="0" strike="noStrike" spc="-1">
                <a:solidFill>
                  <a:srgbClr val="000000"/>
                </a:solidFill>
                <a:latin typeface="Arial"/>
              </a:rPr>
              <a:t>Format des Titeltextes durch Klicken bearbeiten</a:t>
            </a:r>
          </a:p>
        </p:txBody>
      </p:sp>
      <p:sp>
        <p:nvSpPr>
          <p:cNvPr id="319" name="PlaceHolder 2"/>
          <p:cNvSpPr>
            <a:spLocks noGrp="1"/>
          </p:cNvSpPr>
          <p:nvPr>
            <p:ph type="body"/>
          </p:nvPr>
        </p:nvSpPr>
        <p:spPr>
          <a:xfrm>
            <a:off x="457200" y="1203480"/>
            <a:ext cx="8228880" cy="298260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de-DE" sz="1800" b="0" strike="noStrike" spc="-1">
                <a:solidFill>
                  <a:srgbClr val="000000"/>
                </a:solidFill>
                <a:latin typeface="Arial"/>
              </a:rPr>
              <a:t>Format des Gliederungstextes durch Klicken bearbeiten</a:t>
            </a:r>
          </a:p>
          <a:p>
            <a:pPr marL="864000" lvl="1" indent="-324000">
              <a:spcBef>
                <a:spcPts val="1134"/>
              </a:spcBef>
              <a:buClr>
                <a:srgbClr val="000000"/>
              </a:buClr>
              <a:buSzPct val="75000"/>
              <a:buFont typeface="Symbol" charset="2"/>
              <a:buChar char=""/>
            </a:pPr>
            <a:r>
              <a:rPr lang="de-DE" sz="1800" b="0" strike="noStrike" spc="-1">
                <a:solidFill>
                  <a:srgbClr val="000000"/>
                </a:solidFill>
                <a:latin typeface="Arial"/>
              </a:rPr>
              <a:t>Zweite Gliederungsebene</a:t>
            </a:r>
          </a:p>
          <a:p>
            <a:pPr marL="1296000" lvl="2" indent="-288000">
              <a:spcBef>
                <a:spcPts val="850"/>
              </a:spcBef>
              <a:buClr>
                <a:srgbClr val="000000"/>
              </a:buClr>
              <a:buSzPct val="45000"/>
              <a:buFont typeface="Wingdings" charset="2"/>
              <a:buChar char=""/>
            </a:pPr>
            <a:r>
              <a:rPr lang="de-DE" sz="1800" b="0" strike="noStrike" spc="-1">
                <a:solidFill>
                  <a:srgbClr val="000000"/>
                </a:solidFill>
                <a:latin typeface="Arial"/>
              </a:rPr>
              <a:t>Dritte Gliederungsebene</a:t>
            </a:r>
          </a:p>
          <a:p>
            <a:pPr marL="1728000" lvl="3" indent="-216000">
              <a:spcBef>
                <a:spcPts val="567"/>
              </a:spcBef>
              <a:buClr>
                <a:srgbClr val="000000"/>
              </a:buClr>
              <a:buSzPct val="75000"/>
              <a:buFont typeface="Symbol" charset="2"/>
              <a:buChar char=""/>
            </a:pPr>
            <a:r>
              <a:rPr lang="de-DE" sz="1800" b="0" strike="noStrike" spc="-1">
                <a:solidFill>
                  <a:srgbClr val="000000"/>
                </a:solidFill>
                <a:latin typeface="Arial"/>
              </a:rPr>
              <a:t>Vierte Gliederungsebene</a:t>
            </a:r>
          </a:p>
          <a:p>
            <a:pPr marL="2160000" lvl="4" indent="-216000">
              <a:spcBef>
                <a:spcPts val="283"/>
              </a:spcBef>
              <a:buClr>
                <a:srgbClr val="000000"/>
              </a:buClr>
              <a:buSzPct val="45000"/>
              <a:buFont typeface="Wingdings" charset="2"/>
              <a:buChar char=""/>
            </a:pPr>
            <a:r>
              <a:rPr lang="de-DE" sz="1800" b="0" strike="noStrike" spc="-1">
                <a:solidFill>
                  <a:srgbClr val="000000"/>
                </a:solidFill>
                <a:latin typeface="Arial"/>
              </a:rPr>
              <a:t>Fünfte Gliederungsebene</a:t>
            </a:r>
          </a:p>
          <a:p>
            <a:pPr marL="2592000" lvl="5" indent="-216000">
              <a:spcBef>
                <a:spcPts val="283"/>
              </a:spcBef>
              <a:buClr>
                <a:srgbClr val="000000"/>
              </a:buClr>
              <a:buSzPct val="45000"/>
              <a:buFont typeface="Wingdings" charset="2"/>
              <a:buChar char=""/>
            </a:pPr>
            <a:r>
              <a:rPr lang="de-DE" sz="1800" b="0" strike="noStrike" spc="-1">
                <a:solidFill>
                  <a:srgbClr val="000000"/>
                </a:solidFill>
                <a:latin typeface="Arial"/>
              </a:rPr>
              <a:t>Sechste Gliederungsebene</a:t>
            </a:r>
          </a:p>
          <a:p>
            <a:pPr marL="3024000" lvl="6" indent="-216000">
              <a:spcBef>
                <a:spcPts val="283"/>
              </a:spcBef>
              <a:buClr>
                <a:srgbClr val="000000"/>
              </a:buClr>
              <a:buSzPct val="45000"/>
              <a:buFont typeface="Wingdings" charset="2"/>
              <a:buChar char=""/>
            </a:pPr>
            <a:r>
              <a:rPr lang="de-DE" sz="1800" b="0" strike="noStrike" spc="-1">
                <a:solidFill>
                  <a:srgbClr val="000000"/>
                </a:solidFill>
                <a:latin typeface="Arial"/>
              </a:rPr>
              <a:t>Siebte Gliederungsebene</a:t>
            </a:r>
          </a:p>
        </p:txBody>
      </p:sp>
      <p:sp>
        <p:nvSpPr>
          <p:cNvPr id="320" name="PlaceHolder 3"/>
          <p:cNvSpPr>
            <a:spLocks noGrp="1"/>
          </p:cNvSpPr>
          <p:nvPr>
            <p:ph type="sldNum" idx="8"/>
          </p:nvPr>
        </p:nvSpPr>
        <p:spPr>
          <a:xfrm>
            <a:off x="8536320" y="4749840"/>
            <a:ext cx="547560" cy="392400"/>
          </a:xfrm>
          <a:prstGeom prst="rect">
            <a:avLst/>
          </a:prstGeom>
          <a:noFill/>
          <a:ln w="0">
            <a:noFill/>
          </a:ln>
        </p:spPr>
        <p:txBody>
          <a:bodyPr lIns="90000" tIns="91440" rIns="90000" bIns="91440" anchor="ctr">
            <a:noAutofit/>
          </a:bodyPr>
          <a:lstStyle>
            <a:lvl1pPr indent="0" algn="r">
              <a:lnSpc>
                <a:spcPct val="100000"/>
              </a:lnSpc>
              <a:buNone/>
              <a:tabLst>
                <a:tab pos="0" algn="l"/>
              </a:tabLst>
              <a:defRPr lang="de-DE" sz="1000" b="0" strike="noStrike" spc="-1">
                <a:solidFill>
                  <a:srgbClr val="1A1A1A"/>
                </a:solidFill>
                <a:latin typeface="Source Sans 3"/>
                <a:ea typeface="Lato"/>
              </a:defRPr>
            </a:lvl1pPr>
          </a:lstStyle>
          <a:p>
            <a:pPr indent="0" algn="r">
              <a:lnSpc>
                <a:spcPct val="100000"/>
              </a:lnSpc>
              <a:buNone/>
              <a:tabLst>
                <a:tab pos="0" algn="l"/>
              </a:tabLst>
            </a:pPr>
            <a:fld id="{6C6C2930-F96A-4145-93DF-76B38E979DF6}" type="slidenum">
              <a:rPr lang="de-DE" sz="1000" b="0" strike="noStrike" spc="-1">
                <a:solidFill>
                  <a:srgbClr val="1A1A1A"/>
                </a:solidFill>
                <a:latin typeface="Source Sans 3"/>
                <a:ea typeface="Lato"/>
              </a:rPr>
              <a:t>‹Nr.›</a:t>
            </a:fld>
            <a:endParaRPr lang="de-DE" sz="10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PlaceHolder 1"/>
          <p:cNvSpPr>
            <a:spLocks noGrp="1"/>
          </p:cNvSpPr>
          <p:nvPr>
            <p:ph type="title"/>
          </p:nvPr>
        </p:nvSpPr>
        <p:spPr>
          <a:xfrm>
            <a:off x="729360" y="1322280"/>
            <a:ext cx="7687080" cy="746280"/>
          </a:xfrm>
          <a:prstGeom prst="rect">
            <a:avLst/>
          </a:prstGeom>
          <a:noFill/>
          <a:ln w="0">
            <a:noFill/>
          </a:ln>
        </p:spPr>
        <p:txBody>
          <a:bodyPr lIns="0" tIns="91440" rIns="0" bIns="91440" anchor="t">
            <a:normAutofit fontScale="90000"/>
          </a:bodyPr>
          <a:lstStyle/>
          <a:p>
            <a:pPr indent="0">
              <a:lnSpc>
                <a:spcPct val="100000"/>
              </a:lnSpc>
              <a:buNone/>
              <a:tabLst>
                <a:tab pos="0" algn="l"/>
              </a:tabLst>
            </a:pPr>
            <a:r>
              <a:rPr lang="de-DE" sz="4200" b="1" strike="noStrike" spc="-1">
                <a:solidFill>
                  <a:schemeClr val="dk2"/>
                </a:solidFill>
                <a:latin typeface="Source Sans Pro"/>
                <a:ea typeface="Raleway"/>
              </a:rPr>
              <a:t>Gutes Miteinander im Netz</a:t>
            </a:r>
            <a:endParaRPr lang="de-DE" sz="4200" b="0" strike="noStrike" spc="-1">
              <a:solidFill>
                <a:srgbClr val="000000"/>
              </a:solidFill>
              <a:latin typeface="Source Sans Pro"/>
            </a:endParaRPr>
          </a:p>
        </p:txBody>
      </p:sp>
      <p:sp>
        <p:nvSpPr>
          <p:cNvPr id="364" name="PlaceHolder 2"/>
          <p:cNvSpPr>
            <a:spLocks noGrp="1"/>
          </p:cNvSpPr>
          <p:nvPr>
            <p:ph type="subTitle"/>
          </p:nvPr>
        </p:nvSpPr>
        <p:spPr>
          <a:xfrm>
            <a:off x="557408" y="3173040"/>
            <a:ext cx="7859392" cy="540000"/>
          </a:xfrm>
          <a:prstGeom prst="rect">
            <a:avLst/>
          </a:prstGeom>
          <a:noFill/>
          <a:ln w="0">
            <a:noFill/>
          </a:ln>
        </p:spPr>
        <p:txBody>
          <a:bodyPr lIns="0" tIns="91440" rIns="0" bIns="91440" anchor="t">
            <a:normAutofit/>
          </a:bodyPr>
          <a:lstStyle/>
          <a:p>
            <a:pPr indent="0">
              <a:lnSpc>
                <a:spcPct val="100000"/>
              </a:lnSpc>
              <a:buNone/>
              <a:tabLst>
                <a:tab pos="0" algn="l"/>
              </a:tabLst>
            </a:pPr>
            <a:r>
              <a:rPr lang="de-DE" sz="1600" b="0" strike="noStrike" spc="-1" dirty="0">
                <a:solidFill>
                  <a:schemeClr val="accent1"/>
                </a:solidFill>
                <a:latin typeface="Source Sans Pro"/>
                <a:ea typeface="Lato"/>
              </a:rPr>
              <a:t>GMK im Kompetenznetzwerk gegen Hass im Netz | Methoden | 2024</a:t>
            </a:r>
            <a:endParaRPr lang="de-DE" sz="1600" b="0" strike="noStrike" spc="-1" dirty="0">
              <a:solidFill>
                <a:srgbClr val="000000"/>
              </a:solidFill>
              <a:latin typeface="Source Sans Pro"/>
            </a:endParaRPr>
          </a:p>
        </p:txBody>
      </p:sp>
      <p:sp>
        <p:nvSpPr>
          <p:cNvPr id="365" name="Google Shape;107;p1"/>
          <p:cNvSpPr/>
          <p:nvPr/>
        </p:nvSpPr>
        <p:spPr>
          <a:xfrm>
            <a:off x="676405" y="2247840"/>
            <a:ext cx="7740035" cy="746280"/>
          </a:xfrm>
          <a:prstGeom prst="rect">
            <a:avLst/>
          </a:prstGeom>
          <a:noFill/>
          <a:ln w="0">
            <a:noFill/>
          </a:ln>
        </p:spPr>
        <p:style>
          <a:lnRef idx="0">
            <a:scrgbClr r="0" g="0" b="0"/>
          </a:lnRef>
          <a:fillRef idx="0">
            <a:scrgbClr r="0" g="0" b="0"/>
          </a:fillRef>
          <a:effectRef idx="0">
            <a:scrgbClr r="0" g="0" b="0"/>
          </a:effectRef>
          <a:fontRef idx="minor"/>
        </p:style>
        <p:txBody>
          <a:bodyPr lIns="90000" tIns="91440" rIns="90000" bIns="91440" anchor="t">
            <a:normAutofit/>
          </a:bodyPr>
          <a:lstStyle/>
          <a:p>
            <a:pPr>
              <a:lnSpc>
                <a:spcPct val="100000"/>
              </a:lnSpc>
            </a:pPr>
            <a:r>
              <a:rPr lang="de-DE" sz="3200" b="0" strike="noStrike" spc="-1" dirty="0">
                <a:solidFill>
                  <a:schemeClr val="dk2"/>
                </a:solidFill>
                <a:latin typeface="Source Sans Pro"/>
                <a:ea typeface="Raleway"/>
              </a:rPr>
              <a:t>Wie geht das?</a:t>
            </a:r>
            <a:endParaRPr lang="de-DE" sz="3200" b="0" strike="noStrike" spc="-1" dirty="0">
              <a:solidFill>
                <a:srgbClr val="000000"/>
              </a:solidFill>
              <a:latin typeface="Source Sans Pro"/>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 name="PlaceHolder 1"/>
          <p:cNvSpPr>
            <a:spLocks noGrp="1"/>
          </p:cNvSpPr>
          <p:nvPr>
            <p:ph type="title"/>
          </p:nvPr>
        </p:nvSpPr>
        <p:spPr>
          <a:xfrm>
            <a:off x="729360" y="1322280"/>
            <a:ext cx="7687440" cy="1517400"/>
          </a:xfrm>
          <a:prstGeom prst="rect">
            <a:avLst/>
          </a:prstGeom>
          <a:noFill/>
          <a:ln w="0">
            <a:noFill/>
          </a:ln>
        </p:spPr>
        <p:txBody>
          <a:bodyPr lIns="90000" tIns="91440" rIns="90000" bIns="91440" anchor="t">
            <a:noAutofit/>
          </a:bodyPr>
          <a:lstStyle/>
          <a:p>
            <a:pPr indent="0">
              <a:buNone/>
              <a:tabLst>
                <a:tab pos="0" algn="l"/>
              </a:tabLst>
            </a:pPr>
            <a:r>
              <a:rPr lang="de-DE" sz="3600" b="1" strike="noStrike" spc="-1">
                <a:solidFill>
                  <a:schemeClr val="lt1"/>
                </a:solidFill>
                <a:latin typeface="Source Sans Pro"/>
                <a:ea typeface="Raleway"/>
              </a:rPr>
              <a:t>Mini-Interviews</a:t>
            </a:r>
            <a:endParaRPr lang="de-DE" sz="3600" b="0" strike="noStrike" spc="-1">
              <a:solidFill>
                <a:srgbClr val="000000"/>
              </a:solidFill>
              <a:latin typeface="Arial"/>
            </a:endParaRPr>
          </a:p>
        </p:txBody>
      </p:sp>
      <p:sp>
        <p:nvSpPr>
          <p:cNvPr id="388" name="PlaceHolder 15"/>
          <p:cNvSpPr txBox="1"/>
          <p:nvPr/>
        </p:nvSpPr>
        <p:spPr>
          <a:xfrm>
            <a:off x="8536680" y="4749840"/>
            <a:ext cx="547560" cy="392400"/>
          </a:xfrm>
          <a:prstGeom prst="rect">
            <a:avLst/>
          </a:prstGeom>
          <a:noFill/>
          <a:ln w="0">
            <a:noFill/>
          </a:ln>
        </p:spPr>
        <p:txBody>
          <a:bodyPr lIns="90000" tIns="91440" rIns="90000" bIns="91440" anchor="ctr">
            <a:noAutofit/>
          </a:bodyPr>
          <a:lstStyle/>
          <a:p>
            <a:pPr algn="r">
              <a:lnSpc>
                <a:spcPct val="100000"/>
              </a:lnSpc>
              <a:tabLst>
                <a:tab pos="0" algn="l"/>
              </a:tabLst>
            </a:pPr>
            <a:fld id="{3D4725B9-EB4C-45B7-B601-C462BCC7EADA}" type="slidenum">
              <a:rPr lang="de-DE" sz="1000" b="1" strike="noStrike" spc="-1">
                <a:solidFill>
                  <a:schemeClr val="lt1"/>
                </a:solidFill>
                <a:latin typeface="Source Sans Pro"/>
                <a:ea typeface="Lato"/>
              </a:rPr>
              <a:t>10</a:t>
            </a:fld>
            <a:endParaRPr lang="de-DE" sz="1000" b="0" strike="noStrike" spc="-1">
              <a:solidFill>
                <a:srgbClr val="000000"/>
              </a:solidFill>
              <a:latin typeface="Source Sans Pro"/>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 name="PlaceHolder 1"/>
          <p:cNvSpPr>
            <a:spLocks noGrp="1"/>
          </p:cNvSpPr>
          <p:nvPr>
            <p:ph type="title"/>
          </p:nvPr>
        </p:nvSpPr>
        <p:spPr>
          <a:xfrm>
            <a:off x="729360" y="1322280"/>
            <a:ext cx="7687440" cy="1517400"/>
          </a:xfrm>
          <a:prstGeom prst="rect">
            <a:avLst/>
          </a:prstGeom>
          <a:noFill/>
          <a:ln w="0">
            <a:noFill/>
          </a:ln>
        </p:spPr>
        <p:txBody>
          <a:bodyPr lIns="90000" tIns="91440" rIns="90000" bIns="91440" anchor="t">
            <a:noAutofit/>
          </a:bodyPr>
          <a:lstStyle/>
          <a:p>
            <a:pPr indent="0">
              <a:buNone/>
              <a:tabLst>
                <a:tab pos="0" algn="l"/>
              </a:tabLst>
            </a:pPr>
            <a:r>
              <a:rPr lang="de-DE" sz="3600" b="1" strike="noStrike" spc="-1">
                <a:solidFill>
                  <a:schemeClr val="lt1"/>
                </a:solidFill>
                <a:latin typeface="Source Sans Pro"/>
                <a:ea typeface="Raleway"/>
              </a:rPr>
              <a:t>Präsentation</a:t>
            </a:r>
            <a:endParaRPr lang="de-DE" sz="3600" b="0" strike="noStrike" spc="-1">
              <a:solidFill>
                <a:srgbClr val="000000"/>
              </a:solidFill>
              <a:latin typeface="Arial"/>
            </a:endParaRPr>
          </a:p>
        </p:txBody>
      </p:sp>
      <p:sp>
        <p:nvSpPr>
          <p:cNvPr id="390" name="PlaceHolder 16"/>
          <p:cNvSpPr txBox="1"/>
          <p:nvPr/>
        </p:nvSpPr>
        <p:spPr>
          <a:xfrm>
            <a:off x="8536680" y="4749840"/>
            <a:ext cx="547560" cy="392400"/>
          </a:xfrm>
          <a:prstGeom prst="rect">
            <a:avLst/>
          </a:prstGeom>
          <a:noFill/>
          <a:ln w="0">
            <a:noFill/>
          </a:ln>
        </p:spPr>
        <p:txBody>
          <a:bodyPr lIns="90000" tIns="91440" rIns="90000" bIns="91440" anchor="ctr">
            <a:noAutofit/>
          </a:bodyPr>
          <a:lstStyle/>
          <a:p>
            <a:pPr algn="r">
              <a:lnSpc>
                <a:spcPct val="100000"/>
              </a:lnSpc>
              <a:tabLst>
                <a:tab pos="0" algn="l"/>
              </a:tabLst>
            </a:pPr>
            <a:fld id="{69480A12-1735-4D31-B95D-3D6D8553BE3E}" type="slidenum">
              <a:rPr lang="de-DE" sz="1000" b="1" strike="noStrike" spc="-1">
                <a:solidFill>
                  <a:schemeClr val="lt1"/>
                </a:solidFill>
                <a:latin typeface="Source Sans Pro"/>
                <a:ea typeface="Lato"/>
              </a:rPr>
              <a:t>11</a:t>
            </a:fld>
            <a:endParaRPr lang="de-DE" sz="1000" b="0" strike="noStrike" spc="-1">
              <a:solidFill>
                <a:srgbClr val="000000"/>
              </a:solidFill>
              <a:latin typeface="Source Sans Pro"/>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 name="PlaceHolder 1"/>
          <p:cNvSpPr>
            <a:spLocks noGrp="1"/>
          </p:cNvSpPr>
          <p:nvPr>
            <p:ph type="title"/>
          </p:nvPr>
        </p:nvSpPr>
        <p:spPr>
          <a:xfrm>
            <a:off x="729360" y="1322280"/>
            <a:ext cx="7687440" cy="1517400"/>
          </a:xfrm>
          <a:prstGeom prst="rect">
            <a:avLst/>
          </a:prstGeom>
          <a:noFill/>
          <a:ln w="0">
            <a:noFill/>
          </a:ln>
        </p:spPr>
        <p:txBody>
          <a:bodyPr lIns="90000" tIns="91440" rIns="90000" bIns="91440" anchor="t">
            <a:noAutofit/>
          </a:bodyPr>
          <a:lstStyle/>
          <a:p>
            <a:pPr indent="0">
              <a:buNone/>
              <a:tabLst>
                <a:tab pos="0" algn="l"/>
              </a:tabLst>
            </a:pPr>
            <a:r>
              <a:rPr lang="de-DE" sz="3600" b="1" strike="noStrike" spc="-1">
                <a:solidFill>
                  <a:schemeClr val="lt1"/>
                </a:solidFill>
                <a:latin typeface="Source Sans Pro"/>
                <a:ea typeface="Raleway"/>
              </a:rPr>
              <a:t>Respektvoller Umgang und ein gutes Miteinander im Internet bedeutet für mich...</a:t>
            </a:r>
            <a:endParaRPr lang="de-DE" sz="3600" b="0" strike="noStrike" spc="-1">
              <a:solidFill>
                <a:srgbClr val="000000"/>
              </a:solidFill>
              <a:latin typeface="Arial"/>
            </a:endParaRPr>
          </a:p>
        </p:txBody>
      </p:sp>
      <p:sp>
        <p:nvSpPr>
          <p:cNvPr id="392" name="PlaceHolder 17"/>
          <p:cNvSpPr txBox="1"/>
          <p:nvPr/>
        </p:nvSpPr>
        <p:spPr>
          <a:xfrm>
            <a:off x="8536680" y="4749840"/>
            <a:ext cx="547560" cy="392400"/>
          </a:xfrm>
          <a:prstGeom prst="rect">
            <a:avLst/>
          </a:prstGeom>
          <a:noFill/>
          <a:ln w="0">
            <a:noFill/>
          </a:ln>
        </p:spPr>
        <p:txBody>
          <a:bodyPr lIns="90000" tIns="91440" rIns="90000" bIns="91440" anchor="ctr">
            <a:noAutofit/>
          </a:bodyPr>
          <a:lstStyle/>
          <a:p>
            <a:pPr algn="r">
              <a:lnSpc>
                <a:spcPct val="100000"/>
              </a:lnSpc>
              <a:tabLst>
                <a:tab pos="0" algn="l"/>
              </a:tabLst>
            </a:pPr>
            <a:fld id="{FE76B28D-CB8B-44EB-ABC2-5B0A4DFD85CF}" type="slidenum">
              <a:rPr lang="de-DE" sz="1000" b="1" strike="noStrike" spc="-1">
                <a:solidFill>
                  <a:schemeClr val="lt1"/>
                </a:solidFill>
                <a:latin typeface="Source Sans Pro"/>
                <a:ea typeface="Lato"/>
              </a:rPr>
              <a:t>12</a:t>
            </a:fld>
            <a:endParaRPr lang="de-DE" sz="1000" b="0" strike="noStrike" spc="-1">
              <a:solidFill>
                <a:srgbClr val="000000"/>
              </a:solidFill>
              <a:latin typeface="Source Sans Pro"/>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 name="PlaceHolder 1"/>
          <p:cNvSpPr>
            <a:spLocks noGrp="1"/>
          </p:cNvSpPr>
          <p:nvPr>
            <p:ph type="title"/>
          </p:nvPr>
        </p:nvSpPr>
        <p:spPr>
          <a:xfrm>
            <a:off x="729360" y="1322280"/>
            <a:ext cx="7687440" cy="1517400"/>
          </a:xfrm>
          <a:prstGeom prst="rect">
            <a:avLst/>
          </a:prstGeom>
          <a:noFill/>
          <a:ln w="0">
            <a:noFill/>
          </a:ln>
        </p:spPr>
        <p:txBody>
          <a:bodyPr lIns="90000" tIns="91440" rIns="90000" bIns="91440" anchor="t">
            <a:noAutofit/>
          </a:bodyPr>
          <a:lstStyle/>
          <a:p>
            <a:pPr indent="0">
              <a:buNone/>
              <a:tabLst>
                <a:tab pos="0" algn="l"/>
              </a:tabLst>
            </a:pPr>
            <a:r>
              <a:rPr lang="de-DE" sz="3600" b="1" strike="noStrike" spc="-1">
                <a:solidFill>
                  <a:schemeClr val="lt1"/>
                </a:solidFill>
                <a:latin typeface="Source Sans Pro"/>
                <a:ea typeface="Raleway"/>
              </a:rPr>
              <a:t>Auswertung</a:t>
            </a:r>
            <a:endParaRPr lang="de-DE" sz="3600" b="0" strike="noStrike" spc="-1">
              <a:solidFill>
                <a:srgbClr val="000000"/>
              </a:solidFill>
              <a:latin typeface="Arial"/>
            </a:endParaRPr>
          </a:p>
        </p:txBody>
      </p:sp>
      <p:sp>
        <p:nvSpPr>
          <p:cNvPr id="394" name="PlaceHolder 18"/>
          <p:cNvSpPr txBox="1"/>
          <p:nvPr/>
        </p:nvSpPr>
        <p:spPr>
          <a:xfrm>
            <a:off x="8536680" y="4749840"/>
            <a:ext cx="547560" cy="392400"/>
          </a:xfrm>
          <a:prstGeom prst="rect">
            <a:avLst/>
          </a:prstGeom>
          <a:noFill/>
          <a:ln w="0">
            <a:noFill/>
          </a:ln>
        </p:spPr>
        <p:txBody>
          <a:bodyPr lIns="90000" tIns="91440" rIns="90000" bIns="91440" anchor="ctr">
            <a:noAutofit/>
          </a:bodyPr>
          <a:lstStyle/>
          <a:p>
            <a:pPr algn="r">
              <a:lnSpc>
                <a:spcPct val="100000"/>
              </a:lnSpc>
              <a:tabLst>
                <a:tab pos="0" algn="l"/>
              </a:tabLst>
            </a:pPr>
            <a:fld id="{BC8F8F98-CE5E-4757-AA83-9C88CA7E95D4}" type="slidenum">
              <a:rPr lang="de-DE" sz="1000" b="1" strike="noStrike" spc="-1">
                <a:solidFill>
                  <a:schemeClr val="lt1"/>
                </a:solidFill>
                <a:latin typeface="Source Sans Pro"/>
                <a:ea typeface="Lato"/>
              </a:rPr>
              <a:t>13</a:t>
            </a:fld>
            <a:endParaRPr lang="de-DE" sz="1000" b="0" strike="noStrike" spc="-1">
              <a:solidFill>
                <a:srgbClr val="000000"/>
              </a:solidFill>
              <a:latin typeface="Source Sans Pro"/>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 name="Titel 11"/>
          <p:cNvSpPr/>
          <p:nvPr/>
        </p:nvSpPr>
        <p:spPr>
          <a:xfrm>
            <a:off x="729360" y="1322640"/>
            <a:ext cx="7687440" cy="1517400"/>
          </a:xfrm>
          <a:prstGeom prst="rect">
            <a:avLst/>
          </a:prstGeom>
          <a:noFill/>
          <a:ln w="0">
            <a:noFill/>
          </a:ln>
        </p:spPr>
        <p:style>
          <a:lnRef idx="0">
            <a:scrgbClr r="0" g="0" b="0"/>
          </a:lnRef>
          <a:fillRef idx="0">
            <a:scrgbClr r="0" g="0" b="0"/>
          </a:fillRef>
          <a:effectRef idx="0">
            <a:scrgbClr r="0" g="0" b="0"/>
          </a:effectRef>
          <a:fontRef idx="minor"/>
        </p:style>
        <p:txBody>
          <a:bodyPr lIns="90000" tIns="91440" rIns="90000" bIns="91440" anchor="t">
            <a:noAutofit/>
          </a:bodyPr>
          <a:lstStyle/>
          <a:p>
            <a:r>
              <a:rPr lang="de-DE" sz="3600" b="1" strike="noStrike" spc="-1" dirty="0">
                <a:solidFill>
                  <a:srgbClr val="000000"/>
                </a:solidFill>
                <a:latin typeface="Source Sans Pro"/>
                <a:ea typeface="Raleway"/>
              </a:rPr>
              <a:t>Wie hat es Dir gefallen?</a:t>
            </a:r>
            <a:endParaRPr lang="de-DE" sz="3600" b="0" strike="noStrike" spc="-1" dirty="0">
              <a:solidFill>
                <a:srgbClr val="000000"/>
              </a:solidFill>
              <a:latin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 name="PlaceHolder 1"/>
          <p:cNvSpPr>
            <a:spLocks noGrp="1"/>
          </p:cNvSpPr>
          <p:nvPr>
            <p:ph type="title"/>
          </p:nvPr>
        </p:nvSpPr>
        <p:spPr>
          <a:xfrm>
            <a:off x="729360" y="1322280"/>
            <a:ext cx="7687080" cy="746280"/>
          </a:xfrm>
          <a:prstGeom prst="rect">
            <a:avLst/>
          </a:prstGeom>
          <a:noFill/>
          <a:ln w="0">
            <a:noFill/>
          </a:ln>
        </p:spPr>
        <p:txBody>
          <a:bodyPr lIns="0" tIns="91440" rIns="0" bIns="91440" anchor="t">
            <a:normAutofit fontScale="90000"/>
          </a:bodyPr>
          <a:lstStyle/>
          <a:p>
            <a:pPr indent="0">
              <a:lnSpc>
                <a:spcPct val="100000"/>
              </a:lnSpc>
              <a:buNone/>
              <a:tabLst>
                <a:tab pos="0" algn="l"/>
              </a:tabLst>
            </a:pPr>
            <a:r>
              <a:rPr lang="de-DE" sz="4200" b="1" strike="noStrike" spc="-1" dirty="0">
                <a:solidFill>
                  <a:schemeClr val="dk2"/>
                </a:solidFill>
                <a:latin typeface="Source Sans Pro"/>
                <a:ea typeface="Raleway"/>
              </a:rPr>
              <a:t>Danke</a:t>
            </a:r>
            <a:endParaRPr lang="de-DE" sz="4200" b="0" strike="noStrike" spc="-1" dirty="0">
              <a:solidFill>
                <a:srgbClr val="000000"/>
              </a:solidFill>
              <a:latin typeface="Source Sans Pro"/>
            </a:endParaRPr>
          </a:p>
        </p:txBody>
      </p:sp>
      <p:sp>
        <p:nvSpPr>
          <p:cNvPr id="398" name="PlaceHolder 2"/>
          <p:cNvSpPr>
            <a:spLocks noGrp="1"/>
          </p:cNvSpPr>
          <p:nvPr>
            <p:ph type="subTitle"/>
          </p:nvPr>
        </p:nvSpPr>
        <p:spPr>
          <a:xfrm>
            <a:off x="482252" y="3173040"/>
            <a:ext cx="7934548" cy="540000"/>
          </a:xfrm>
          <a:prstGeom prst="rect">
            <a:avLst/>
          </a:prstGeom>
          <a:noFill/>
          <a:ln w="0">
            <a:noFill/>
          </a:ln>
        </p:spPr>
        <p:txBody>
          <a:bodyPr lIns="0" tIns="91440" rIns="0" bIns="91440" anchor="t">
            <a:normAutofit/>
          </a:bodyPr>
          <a:lstStyle/>
          <a:p>
            <a:pPr indent="0">
              <a:lnSpc>
                <a:spcPct val="100000"/>
              </a:lnSpc>
              <a:buNone/>
              <a:tabLst>
                <a:tab pos="0" algn="l"/>
              </a:tabLst>
            </a:pPr>
            <a:r>
              <a:rPr lang="de-DE" sz="1600" b="0" strike="noStrike" spc="-1" dirty="0">
                <a:solidFill>
                  <a:schemeClr val="accent1"/>
                </a:solidFill>
                <a:latin typeface="Source Sans Pro"/>
                <a:ea typeface="Lato"/>
              </a:rPr>
              <a:t>GMK im Kompetenznetzwerk gegen Hass im Netz | Methode | 2024</a:t>
            </a:r>
            <a:endParaRPr lang="de-DE" sz="1600" b="0" strike="noStrike" spc="-1" dirty="0">
              <a:solidFill>
                <a:srgbClr val="000000"/>
              </a:solidFill>
              <a:latin typeface="Source Sans Pro"/>
            </a:endParaRPr>
          </a:p>
        </p:txBody>
      </p:sp>
      <p:sp>
        <p:nvSpPr>
          <p:cNvPr id="399" name="Google Shape;107;p 1"/>
          <p:cNvSpPr/>
          <p:nvPr/>
        </p:nvSpPr>
        <p:spPr>
          <a:xfrm>
            <a:off x="638827" y="2247840"/>
            <a:ext cx="7777613" cy="746280"/>
          </a:xfrm>
          <a:prstGeom prst="rect">
            <a:avLst/>
          </a:prstGeom>
          <a:noFill/>
          <a:ln w="0">
            <a:noFill/>
          </a:ln>
        </p:spPr>
        <p:style>
          <a:lnRef idx="0">
            <a:scrgbClr r="0" g="0" b="0"/>
          </a:lnRef>
          <a:fillRef idx="0">
            <a:scrgbClr r="0" g="0" b="0"/>
          </a:fillRef>
          <a:effectRef idx="0">
            <a:scrgbClr r="0" g="0" b="0"/>
          </a:effectRef>
          <a:fontRef idx="minor"/>
        </p:style>
        <p:txBody>
          <a:bodyPr lIns="90000" tIns="91440" rIns="90000" bIns="91440" anchor="t">
            <a:normAutofit/>
          </a:bodyPr>
          <a:lstStyle/>
          <a:p>
            <a:pPr>
              <a:lnSpc>
                <a:spcPct val="100000"/>
              </a:lnSpc>
            </a:pPr>
            <a:r>
              <a:rPr lang="de-DE" sz="3200" b="0" strike="noStrike" spc="-1" dirty="0">
                <a:solidFill>
                  <a:schemeClr val="dk2"/>
                </a:solidFill>
                <a:latin typeface="Source Sans Pro"/>
              </a:rPr>
              <a:t>für eure Teilna</a:t>
            </a:r>
            <a:r>
              <a:rPr lang="de-DE" sz="3200" spc="-1" dirty="0">
                <a:solidFill>
                  <a:schemeClr val="dk2"/>
                </a:solidFill>
                <a:latin typeface="Source Sans Pro"/>
              </a:rPr>
              <a:t>hme</a:t>
            </a:r>
            <a:endParaRPr lang="de-DE" sz="3200" b="0" strike="noStrike" spc="-1" dirty="0">
              <a:solidFill>
                <a:srgbClr val="000000"/>
              </a:solidFill>
              <a:latin typeface="Source Sans Pr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 name="PlaceHolder 1"/>
          <p:cNvSpPr>
            <a:spLocks noGrp="1"/>
          </p:cNvSpPr>
          <p:nvPr>
            <p:ph type="title"/>
          </p:nvPr>
        </p:nvSpPr>
        <p:spPr>
          <a:xfrm>
            <a:off x="729360" y="1322280"/>
            <a:ext cx="7687440" cy="1517400"/>
          </a:xfrm>
          <a:prstGeom prst="rect">
            <a:avLst/>
          </a:prstGeom>
          <a:noFill/>
          <a:ln w="0">
            <a:noFill/>
          </a:ln>
        </p:spPr>
        <p:txBody>
          <a:bodyPr lIns="90000" tIns="91440" rIns="90000" bIns="91440" anchor="t">
            <a:noAutofit/>
          </a:bodyPr>
          <a:lstStyle/>
          <a:p>
            <a:pPr indent="0">
              <a:lnSpc>
                <a:spcPct val="100000"/>
              </a:lnSpc>
              <a:buNone/>
              <a:tabLst>
                <a:tab pos="0" algn="l"/>
              </a:tabLst>
            </a:pPr>
            <a:r>
              <a:rPr lang="de-DE" sz="3600" b="1" strike="noStrike" spc="-1">
                <a:solidFill>
                  <a:schemeClr val="lt1"/>
                </a:solidFill>
                <a:latin typeface="Source Sans Pro"/>
                <a:ea typeface="Raleway"/>
              </a:rPr>
              <a:t>Emojis</a:t>
            </a:r>
            <a:endParaRPr lang="de-DE" sz="3600" b="0" strike="noStrike" spc="-1">
              <a:solidFill>
                <a:srgbClr val="000000"/>
              </a:solidFill>
              <a:latin typeface="Source Sans Pro"/>
            </a:endParaRPr>
          </a:p>
        </p:txBody>
      </p:sp>
      <p:sp>
        <p:nvSpPr>
          <p:cNvPr id="367" name="PlaceHolder 2"/>
          <p:cNvSpPr>
            <a:spLocks noGrp="1"/>
          </p:cNvSpPr>
          <p:nvPr>
            <p:ph type="sldNum" idx="12"/>
          </p:nvPr>
        </p:nvSpPr>
        <p:spPr>
          <a:xfrm>
            <a:off x="8536320" y="4749840"/>
            <a:ext cx="547560" cy="392400"/>
          </a:xfrm>
          <a:prstGeom prst="rect">
            <a:avLst/>
          </a:prstGeom>
          <a:noFill/>
          <a:ln w="0">
            <a:noFill/>
          </a:ln>
        </p:spPr>
        <p:txBody>
          <a:bodyPr lIns="90000" tIns="91440" rIns="90000" bIns="91440" anchor="ctr">
            <a:noAutofit/>
          </a:bodyPr>
          <a:lstStyle>
            <a:lvl1pPr indent="0" algn="r">
              <a:lnSpc>
                <a:spcPct val="100000"/>
              </a:lnSpc>
              <a:buNone/>
              <a:tabLst>
                <a:tab pos="0" algn="l"/>
              </a:tabLst>
              <a:defRPr lang="de-DE" sz="1000" b="1" strike="noStrike" spc="-1">
                <a:solidFill>
                  <a:schemeClr val="lt1"/>
                </a:solidFill>
                <a:latin typeface="Source Sans Pro"/>
                <a:ea typeface="Lato"/>
              </a:defRPr>
            </a:lvl1pPr>
          </a:lstStyle>
          <a:p>
            <a:pPr indent="0" algn="r">
              <a:lnSpc>
                <a:spcPct val="100000"/>
              </a:lnSpc>
              <a:buNone/>
              <a:tabLst>
                <a:tab pos="0" algn="l"/>
              </a:tabLst>
            </a:pPr>
            <a:fld id="{CBF350B0-A6F8-47D7-BE06-90FC6DEF75A0}" type="slidenum">
              <a:rPr lang="de-DE" sz="1000" b="1" strike="noStrike" spc="-1">
                <a:solidFill>
                  <a:schemeClr val="lt1"/>
                </a:solidFill>
                <a:latin typeface="Source Sans Pro"/>
                <a:ea typeface="Lato"/>
              </a:rPr>
              <a:t>2</a:t>
            </a:fld>
            <a:endParaRPr lang="de-DE" sz="1000" b="0" strike="noStrike" spc="-1">
              <a:solidFill>
                <a:srgbClr val="000000"/>
              </a:solidFill>
              <a:latin typeface="Source Sans Pr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 name="PlaceHolder 1"/>
          <p:cNvSpPr>
            <a:spLocks noGrp="1"/>
          </p:cNvSpPr>
          <p:nvPr>
            <p:ph type="title"/>
          </p:nvPr>
        </p:nvSpPr>
        <p:spPr>
          <a:xfrm>
            <a:off x="729360" y="1322280"/>
            <a:ext cx="7687440" cy="1517400"/>
          </a:xfrm>
          <a:prstGeom prst="rect">
            <a:avLst/>
          </a:prstGeom>
          <a:noFill/>
          <a:ln w="0">
            <a:noFill/>
          </a:ln>
        </p:spPr>
        <p:txBody>
          <a:bodyPr lIns="90000" tIns="91440" rIns="90000" bIns="91440" anchor="t">
            <a:noAutofit/>
          </a:bodyPr>
          <a:lstStyle/>
          <a:p>
            <a:pPr indent="0">
              <a:lnSpc>
                <a:spcPct val="100000"/>
              </a:lnSpc>
              <a:buNone/>
              <a:tabLst>
                <a:tab pos="0" algn="l"/>
              </a:tabLst>
            </a:pPr>
            <a:r>
              <a:rPr lang="de-DE" sz="3600" b="1" strike="noStrike" spc="-1">
                <a:solidFill>
                  <a:schemeClr val="lt1"/>
                </a:solidFill>
                <a:latin typeface="Source Sans Pro"/>
                <a:ea typeface="Raleway"/>
              </a:rPr>
              <a:t>Beispiel 1</a:t>
            </a:r>
            <a:endParaRPr lang="de-DE" sz="3600" b="0" strike="noStrike" spc="-1">
              <a:solidFill>
                <a:srgbClr val="000000"/>
              </a:solidFill>
              <a:latin typeface="Source Sans Pro"/>
            </a:endParaRPr>
          </a:p>
        </p:txBody>
      </p:sp>
      <p:sp>
        <p:nvSpPr>
          <p:cNvPr id="369" name="PlaceHolder 2"/>
          <p:cNvSpPr>
            <a:spLocks noGrp="1"/>
          </p:cNvSpPr>
          <p:nvPr>
            <p:ph type="sldNum" idx="13"/>
          </p:nvPr>
        </p:nvSpPr>
        <p:spPr>
          <a:xfrm>
            <a:off x="8536320" y="4749840"/>
            <a:ext cx="547560" cy="392400"/>
          </a:xfrm>
          <a:prstGeom prst="rect">
            <a:avLst/>
          </a:prstGeom>
          <a:noFill/>
          <a:ln w="0">
            <a:noFill/>
          </a:ln>
        </p:spPr>
        <p:txBody>
          <a:bodyPr lIns="90000" tIns="91440" rIns="90000" bIns="91440" anchor="ctr">
            <a:noAutofit/>
          </a:bodyPr>
          <a:lstStyle>
            <a:lvl1pPr indent="0" algn="r">
              <a:lnSpc>
                <a:spcPct val="100000"/>
              </a:lnSpc>
              <a:buNone/>
              <a:tabLst>
                <a:tab pos="0" algn="l"/>
              </a:tabLst>
              <a:defRPr lang="de-DE" sz="1000" b="1" strike="noStrike" spc="-1">
                <a:solidFill>
                  <a:schemeClr val="lt1"/>
                </a:solidFill>
                <a:latin typeface="Source Sans Pro"/>
                <a:ea typeface="Lato"/>
              </a:defRPr>
            </a:lvl1pPr>
          </a:lstStyle>
          <a:p>
            <a:pPr indent="0" algn="r">
              <a:lnSpc>
                <a:spcPct val="100000"/>
              </a:lnSpc>
              <a:buNone/>
              <a:tabLst>
                <a:tab pos="0" algn="l"/>
              </a:tabLst>
            </a:pPr>
            <a:fld id="{174D14F8-F18A-43EF-BE98-26AFFB309E66}" type="slidenum">
              <a:rPr lang="de-DE" sz="1000" b="1" strike="noStrike" spc="-1">
                <a:solidFill>
                  <a:schemeClr val="lt1"/>
                </a:solidFill>
                <a:latin typeface="Source Sans Pro"/>
                <a:ea typeface="Lato"/>
              </a:rPr>
              <a:t>3</a:t>
            </a:fld>
            <a:endParaRPr lang="de-DE" sz="1000" b="0" strike="noStrike" spc="-1">
              <a:solidFill>
                <a:srgbClr val="000000"/>
              </a:solidFill>
              <a:latin typeface="Source Sans Pro"/>
            </a:endParaRPr>
          </a:p>
        </p:txBody>
      </p:sp>
      <p:sp>
        <p:nvSpPr>
          <p:cNvPr id="370" name="Rechteck 369"/>
          <p:cNvSpPr/>
          <p:nvPr/>
        </p:nvSpPr>
        <p:spPr>
          <a:xfrm>
            <a:off x="729360" y="2081520"/>
            <a:ext cx="7621200" cy="255852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numCol="1" spcCol="0" anchor="t">
            <a:spAutoFit/>
          </a:bodyPr>
          <a:lstStyle/>
          <a:p>
            <a:pPr>
              <a:lnSpc>
                <a:spcPct val="150000"/>
              </a:lnSpc>
            </a:pPr>
            <a:r>
              <a:rPr lang="de-DE" sz="1800" b="0" strike="noStrike" spc="-1">
                <a:solidFill>
                  <a:srgbClr val="FFFFFF"/>
                </a:solidFill>
                <a:latin typeface="Source Sans Pro"/>
                <a:ea typeface="Source Sans Pro"/>
              </a:rPr>
              <a:t>Ich bin Malika. Meine Eltern kommen aus Afrika, aber ich bin in Deutschland geboren. Weil unser Klassenchat über WhatsApp läuft, habe ich mir auch ein WhatsApp-Profil mit einem schönen Foto von mir erstellt. Es ist ja wichtig, immer auf dem aktuellen Stand zu sein und Kontakt zu meinen Freunden zu haben. Allerdings hab ich letztens einen fiesen Kommentar von einem Mitschüler erhalten: „Ich chatte nicht mit dir. Deine Hautfarbe ist zu dunkel.“</a:t>
            </a:r>
            <a:endParaRPr lang="de-DE" sz="1800" b="0" strike="noStrike" spc="-1">
              <a:solidFill>
                <a:srgbClr val="000000"/>
              </a:solidFill>
              <a:latin typeface="Source Sans Pr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 name="PlaceHolder 1"/>
          <p:cNvSpPr>
            <a:spLocks noGrp="1"/>
          </p:cNvSpPr>
          <p:nvPr>
            <p:ph type="title"/>
          </p:nvPr>
        </p:nvSpPr>
        <p:spPr>
          <a:xfrm>
            <a:off x="729360" y="1322280"/>
            <a:ext cx="7687440" cy="1517400"/>
          </a:xfrm>
          <a:prstGeom prst="rect">
            <a:avLst/>
          </a:prstGeom>
          <a:noFill/>
          <a:ln w="0">
            <a:noFill/>
          </a:ln>
        </p:spPr>
        <p:txBody>
          <a:bodyPr lIns="90000" tIns="91440" rIns="90000" bIns="91440" anchor="t">
            <a:noAutofit/>
          </a:bodyPr>
          <a:lstStyle/>
          <a:p>
            <a:pPr indent="0">
              <a:buNone/>
              <a:tabLst>
                <a:tab pos="0" algn="l"/>
              </a:tabLst>
            </a:pPr>
            <a:r>
              <a:rPr lang="de-DE" sz="3600" b="1" strike="noStrike" spc="-1">
                <a:solidFill>
                  <a:schemeClr val="lt1"/>
                </a:solidFill>
                <a:latin typeface="Source Sans Pro"/>
                <a:ea typeface="Raleway"/>
              </a:rPr>
              <a:t>Beispiel 2</a:t>
            </a:r>
            <a:endParaRPr lang="de-DE" sz="3600" b="0" strike="noStrike" spc="-1">
              <a:solidFill>
                <a:srgbClr val="000000"/>
              </a:solidFill>
              <a:latin typeface="Arial"/>
            </a:endParaRPr>
          </a:p>
        </p:txBody>
      </p:sp>
      <p:sp>
        <p:nvSpPr>
          <p:cNvPr id="372" name="Rechteck 371"/>
          <p:cNvSpPr/>
          <p:nvPr/>
        </p:nvSpPr>
        <p:spPr>
          <a:xfrm>
            <a:off x="729360" y="2081520"/>
            <a:ext cx="7621920" cy="214704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numCol="1" spcCol="0" anchor="t">
            <a:spAutoFit/>
          </a:bodyPr>
          <a:lstStyle/>
          <a:p>
            <a:pPr>
              <a:lnSpc>
                <a:spcPct val="150000"/>
              </a:lnSpc>
            </a:pPr>
            <a:r>
              <a:rPr lang="en-US" sz="1800" b="0" strike="noStrike" spc="-1">
                <a:solidFill>
                  <a:srgbClr val="FFFFFF"/>
                </a:solidFill>
                <a:latin typeface="Source Sans Pro"/>
                <a:ea typeface="Source Sans Pro"/>
              </a:rPr>
              <a:t>Letzte Woche wollte ich mit zwei Jungs aus meiner Klasse Roblox spielen. Im Klassenchat haben sich Basti und Moritz für einen neuen Parcours verabredet. Als ich mitmachen wollte, hat mich Basti angemotzt. Er meinte, dass er nie mit Mädchen spielt, weil Mädchen nichts draufhaben, vor allem nicht beim Gaming.</a:t>
            </a:r>
            <a:endParaRPr lang="de-DE" sz="1800" b="0" strike="noStrike" spc="-1">
              <a:solidFill>
                <a:srgbClr val="000000"/>
              </a:solidFill>
              <a:latin typeface="Arial"/>
            </a:endParaRPr>
          </a:p>
        </p:txBody>
      </p:sp>
      <p:sp>
        <p:nvSpPr>
          <p:cNvPr id="373" name="PlaceHolder 9"/>
          <p:cNvSpPr txBox="1"/>
          <p:nvPr/>
        </p:nvSpPr>
        <p:spPr>
          <a:xfrm>
            <a:off x="8536680" y="4749840"/>
            <a:ext cx="547560" cy="392400"/>
          </a:xfrm>
          <a:prstGeom prst="rect">
            <a:avLst/>
          </a:prstGeom>
          <a:noFill/>
          <a:ln w="0">
            <a:noFill/>
          </a:ln>
        </p:spPr>
        <p:txBody>
          <a:bodyPr lIns="90000" tIns="91440" rIns="90000" bIns="91440" anchor="ctr">
            <a:noAutofit/>
          </a:bodyPr>
          <a:lstStyle/>
          <a:p>
            <a:pPr algn="r">
              <a:lnSpc>
                <a:spcPct val="100000"/>
              </a:lnSpc>
              <a:tabLst>
                <a:tab pos="0" algn="l"/>
              </a:tabLst>
            </a:pPr>
            <a:fld id="{FE488723-C844-4A72-AC30-7B28D841B5A4}" type="slidenum">
              <a:rPr lang="de-DE" sz="1000" b="1" strike="noStrike" spc="-1">
                <a:solidFill>
                  <a:schemeClr val="lt1"/>
                </a:solidFill>
                <a:latin typeface="Source Sans Pro"/>
                <a:ea typeface="Lato"/>
              </a:rPr>
              <a:t>4</a:t>
            </a:fld>
            <a:endParaRPr lang="de-DE" sz="1000" b="0" strike="noStrike" spc="-1">
              <a:solidFill>
                <a:srgbClr val="000000"/>
              </a:solidFill>
              <a:latin typeface="Source Sans Pr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PlaceHolder 1"/>
          <p:cNvSpPr>
            <a:spLocks noGrp="1"/>
          </p:cNvSpPr>
          <p:nvPr>
            <p:ph type="title"/>
          </p:nvPr>
        </p:nvSpPr>
        <p:spPr>
          <a:xfrm>
            <a:off x="729360" y="1322280"/>
            <a:ext cx="7687440" cy="1517400"/>
          </a:xfrm>
          <a:prstGeom prst="rect">
            <a:avLst/>
          </a:prstGeom>
          <a:noFill/>
          <a:ln w="0">
            <a:noFill/>
          </a:ln>
        </p:spPr>
        <p:txBody>
          <a:bodyPr lIns="90000" tIns="91440" rIns="90000" bIns="91440" anchor="t">
            <a:noAutofit/>
          </a:bodyPr>
          <a:lstStyle/>
          <a:p>
            <a:pPr indent="0">
              <a:buNone/>
              <a:tabLst>
                <a:tab pos="0" algn="l"/>
              </a:tabLst>
            </a:pPr>
            <a:r>
              <a:rPr lang="de-DE" sz="3600" b="1" strike="noStrike" spc="-1">
                <a:solidFill>
                  <a:schemeClr val="lt1"/>
                </a:solidFill>
                <a:latin typeface="Source Sans Pro"/>
                <a:ea typeface="Raleway"/>
              </a:rPr>
              <a:t>Beispiel 3</a:t>
            </a:r>
            <a:endParaRPr lang="de-DE" sz="3600" b="0" strike="noStrike" spc="-1">
              <a:solidFill>
                <a:srgbClr val="000000"/>
              </a:solidFill>
              <a:latin typeface="Arial"/>
            </a:endParaRPr>
          </a:p>
        </p:txBody>
      </p:sp>
      <p:sp>
        <p:nvSpPr>
          <p:cNvPr id="375" name="Rechteck 374"/>
          <p:cNvSpPr/>
          <p:nvPr/>
        </p:nvSpPr>
        <p:spPr>
          <a:xfrm>
            <a:off x="729360" y="2081520"/>
            <a:ext cx="7622640" cy="255852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numCol="1" spcCol="0" anchor="t">
            <a:spAutoFit/>
          </a:bodyPr>
          <a:lstStyle/>
          <a:p>
            <a:pPr>
              <a:lnSpc>
                <a:spcPct val="150000"/>
              </a:lnSpc>
            </a:pPr>
            <a:r>
              <a:rPr lang="en-US" sz="1800" b="0" strike="noStrike" spc="-1">
                <a:solidFill>
                  <a:srgbClr val="FFFFFF"/>
                </a:solidFill>
                <a:latin typeface="Source Sans Pro"/>
                <a:ea typeface="Source Sans Pro"/>
              </a:rPr>
              <a:t>Ich bin Luc und spiele gerne Minecraft. Auf Nova Skin habe ich mir mit viel Mühe einen neuen, knallbunten Skin in meinen Lieblingsfarben Pink und Grün erstellt und spiele nun das erste Mal damit auf unserem Lieblings-Klassen-Server. Jannis, einer aus meiner Klasse, sieht den Skin und kommentiert in den Chat: „Iiiih, das ist ja voll der Mädchen-Skin! Richtige Jungs tragen kein Pink!“</a:t>
            </a:r>
            <a:endParaRPr lang="de-DE" sz="1800" b="0" strike="noStrike" spc="-1">
              <a:solidFill>
                <a:srgbClr val="000000"/>
              </a:solidFill>
              <a:latin typeface="Arial"/>
            </a:endParaRPr>
          </a:p>
        </p:txBody>
      </p:sp>
      <p:sp>
        <p:nvSpPr>
          <p:cNvPr id="376" name="PlaceHolder 10"/>
          <p:cNvSpPr txBox="1"/>
          <p:nvPr/>
        </p:nvSpPr>
        <p:spPr>
          <a:xfrm>
            <a:off x="8536680" y="4749840"/>
            <a:ext cx="547560" cy="392400"/>
          </a:xfrm>
          <a:prstGeom prst="rect">
            <a:avLst/>
          </a:prstGeom>
          <a:noFill/>
          <a:ln w="0">
            <a:noFill/>
          </a:ln>
        </p:spPr>
        <p:txBody>
          <a:bodyPr lIns="90000" tIns="91440" rIns="90000" bIns="91440" anchor="ctr">
            <a:noAutofit/>
          </a:bodyPr>
          <a:lstStyle/>
          <a:p>
            <a:pPr algn="r">
              <a:lnSpc>
                <a:spcPct val="100000"/>
              </a:lnSpc>
              <a:tabLst>
                <a:tab pos="0" algn="l"/>
              </a:tabLst>
            </a:pPr>
            <a:fld id="{A088BDC6-9221-42C0-B72C-3E3D4D78CC64}" type="slidenum">
              <a:rPr lang="de-DE" sz="1000" b="1" strike="noStrike" spc="-1">
                <a:solidFill>
                  <a:schemeClr val="lt1"/>
                </a:solidFill>
                <a:latin typeface="Source Sans Pro"/>
                <a:ea typeface="Lato"/>
              </a:rPr>
              <a:t>5</a:t>
            </a:fld>
            <a:endParaRPr lang="de-DE" sz="1000" b="0" strike="noStrike" spc="-1">
              <a:solidFill>
                <a:srgbClr val="000000"/>
              </a:solidFill>
              <a:latin typeface="Source Sans Pr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 name="PlaceHolder 1"/>
          <p:cNvSpPr>
            <a:spLocks noGrp="1"/>
          </p:cNvSpPr>
          <p:nvPr>
            <p:ph type="title"/>
          </p:nvPr>
        </p:nvSpPr>
        <p:spPr>
          <a:xfrm>
            <a:off x="729360" y="1322280"/>
            <a:ext cx="7687440" cy="1517400"/>
          </a:xfrm>
          <a:prstGeom prst="rect">
            <a:avLst/>
          </a:prstGeom>
          <a:noFill/>
          <a:ln w="0">
            <a:noFill/>
          </a:ln>
        </p:spPr>
        <p:txBody>
          <a:bodyPr lIns="90000" tIns="91440" rIns="90000" bIns="91440" anchor="t">
            <a:noAutofit/>
          </a:bodyPr>
          <a:lstStyle/>
          <a:p>
            <a:pPr indent="0">
              <a:buNone/>
              <a:tabLst>
                <a:tab pos="0" algn="l"/>
              </a:tabLst>
            </a:pPr>
            <a:r>
              <a:rPr lang="de-DE" sz="3600" b="1" strike="noStrike" spc="-1">
                <a:solidFill>
                  <a:schemeClr val="lt1"/>
                </a:solidFill>
                <a:latin typeface="Source Sans Pro"/>
                <a:ea typeface="Raleway"/>
              </a:rPr>
              <a:t>Beispiel 4</a:t>
            </a:r>
            <a:endParaRPr lang="de-DE" sz="3600" b="0" strike="noStrike" spc="-1">
              <a:solidFill>
                <a:srgbClr val="000000"/>
              </a:solidFill>
              <a:latin typeface="Arial"/>
            </a:endParaRPr>
          </a:p>
        </p:txBody>
      </p:sp>
      <p:sp>
        <p:nvSpPr>
          <p:cNvPr id="378" name="Rechteck 377"/>
          <p:cNvSpPr/>
          <p:nvPr/>
        </p:nvSpPr>
        <p:spPr>
          <a:xfrm>
            <a:off x="729360" y="2081520"/>
            <a:ext cx="7631640" cy="297000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numCol="1" spcCol="0" anchor="t">
            <a:spAutoFit/>
          </a:bodyPr>
          <a:lstStyle/>
          <a:p>
            <a:pPr>
              <a:lnSpc>
                <a:spcPct val="150000"/>
              </a:lnSpc>
            </a:pPr>
            <a:r>
              <a:rPr lang="en-US" sz="1800" b="0" strike="noStrike" spc="-1">
                <a:solidFill>
                  <a:srgbClr val="FFFFFF"/>
                </a:solidFill>
                <a:latin typeface="Source Sans Pro"/>
                <a:ea typeface="Source Sans Pro"/>
              </a:rPr>
              <a:t>Ayla ist meine beste Freundin und kommt aus der Türkei. Ayla hat gestern eine Challenge in den Klassenchat gestellt und alle aufgefordert, mitzumachen. Die ging so: „Alle Jungs und Mädchen stellen das in ihren Status und schauen was sie bekommen: Ich hass dich. Ich mag dich. Du bist hot. Oder: Du bist meins.“. Einige Mädchen haben sofort mitgemacht. Aber Luise hat geschrieben</a:t>
            </a:r>
            <a:r>
              <a:rPr lang="de-DE" sz="1800" b="0" strike="noStrike" spc="-1">
                <a:solidFill>
                  <a:srgbClr val="FFFFFF"/>
                </a:solidFill>
                <a:latin typeface="Source Sans Pro"/>
                <a:ea typeface="Source Sans Pro"/>
              </a:rPr>
              <a:t>: „W</a:t>
            </a:r>
            <a:r>
              <a:rPr lang="en-US" sz="1800" b="0" strike="noStrike" spc="-1">
                <a:solidFill>
                  <a:srgbClr val="FFFFFF"/>
                </a:solidFill>
                <a:latin typeface="Source Sans Pro"/>
                <a:ea typeface="Source Sans Pro"/>
              </a:rPr>
              <a:t>ie blöd Ayla nur sein kann. Wenn sie </a:t>
            </a:r>
            <a:r>
              <a:rPr lang="de-DE" sz="1800" b="0" strike="noStrike" spc="-1">
                <a:solidFill>
                  <a:srgbClr val="FFFFFF"/>
                </a:solidFill>
                <a:latin typeface="Source Sans Pro"/>
                <a:ea typeface="Source Sans Pro"/>
              </a:rPr>
              <a:t>so wie Ayla </a:t>
            </a:r>
            <a:r>
              <a:rPr lang="en-US" sz="1800" b="0" strike="noStrike" spc="-1">
                <a:solidFill>
                  <a:srgbClr val="FFFFFF"/>
                </a:solidFill>
                <a:latin typeface="Source Sans Pro"/>
                <a:ea typeface="Source Sans Pro"/>
              </a:rPr>
              <a:t>Türkin wäre, würde sie so etwas nie posten</a:t>
            </a:r>
            <a:r>
              <a:rPr lang="de-DE" sz="1800" b="0" strike="noStrike" spc="-1">
                <a:solidFill>
                  <a:srgbClr val="FFFFFF"/>
                </a:solidFill>
                <a:latin typeface="Source Sans Pro"/>
                <a:ea typeface="Source Sans Pro"/>
              </a:rPr>
              <a:t> - </a:t>
            </a:r>
            <a:r>
              <a:rPr lang="en-US" sz="1800" b="0" strike="noStrike" spc="-1">
                <a:solidFill>
                  <a:srgbClr val="FFFFFF"/>
                </a:solidFill>
                <a:latin typeface="Source Sans Pro"/>
                <a:ea typeface="Source Sans Pro"/>
              </a:rPr>
              <a:t>weil sowieso alle Türken hassen!</a:t>
            </a:r>
            <a:r>
              <a:rPr lang="de-DE" sz="1800" b="0" strike="noStrike" spc="-1">
                <a:solidFill>
                  <a:srgbClr val="FFFFFF"/>
                </a:solidFill>
                <a:latin typeface="Source Sans Pro"/>
                <a:ea typeface="Source Sans Pro"/>
              </a:rPr>
              <a:t>“</a:t>
            </a:r>
            <a:endParaRPr lang="de-DE" sz="1800" b="0" strike="noStrike" spc="-1">
              <a:solidFill>
                <a:srgbClr val="000000"/>
              </a:solidFill>
              <a:latin typeface="Arial"/>
            </a:endParaRPr>
          </a:p>
        </p:txBody>
      </p:sp>
      <p:sp>
        <p:nvSpPr>
          <p:cNvPr id="379" name="PlaceHolder 11"/>
          <p:cNvSpPr txBox="1"/>
          <p:nvPr/>
        </p:nvSpPr>
        <p:spPr>
          <a:xfrm>
            <a:off x="8536680" y="4749840"/>
            <a:ext cx="547560" cy="392400"/>
          </a:xfrm>
          <a:prstGeom prst="rect">
            <a:avLst/>
          </a:prstGeom>
          <a:noFill/>
          <a:ln w="0">
            <a:noFill/>
          </a:ln>
        </p:spPr>
        <p:txBody>
          <a:bodyPr lIns="90000" tIns="91440" rIns="90000" bIns="91440" anchor="ctr">
            <a:noAutofit/>
          </a:bodyPr>
          <a:lstStyle/>
          <a:p>
            <a:pPr algn="r">
              <a:lnSpc>
                <a:spcPct val="100000"/>
              </a:lnSpc>
              <a:tabLst>
                <a:tab pos="0" algn="l"/>
              </a:tabLst>
            </a:pPr>
            <a:fld id="{D5A7F72E-F873-436B-9FDB-E1A48F3F25D3}" type="slidenum">
              <a:rPr lang="de-DE" sz="1000" b="1" strike="noStrike" spc="-1">
                <a:solidFill>
                  <a:schemeClr val="lt1"/>
                </a:solidFill>
                <a:latin typeface="Source Sans Pro"/>
                <a:ea typeface="Lato"/>
              </a:rPr>
              <a:t>6</a:t>
            </a:fld>
            <a:endParaRPr lang="de-DE" sz="1000" b="0" strike="noStrike" spc="-1">
              <a:solidFill>
                <a:srgbClr val="000000"/>
              </a:solidFill>
              <a:latin typeface="Source Sans Pr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 name="PlaceHolder 1"/>
          <p:cNvSpPr>
            <a:spLocks noGrp="1"/>
          </p:cNvSpPr>
          <p:nvPr>
            <p:ph type="title"/>
          </p:nvPr>
        </p:nvSpPr>
        <p:spPr>
          <a:xfrm>
            <a:off x="729360" y="1322280"/>
            <a:ext cx="7687440" cy="1517400"/>
          </a:xfrm>
          <a:prstGeom prst="rect">
            <a:avLst/>
          </a:prstGeom>
          <a:noFill/>
          <a:ln w="0">
            <a:noFill/>
          </a:ln>
        </p:spPr>
        <p:txBody>
          <a:bodyPr lIns="90000" tIns="91440" rIns="90000" bIns="91440" anchor="t">
            <a:noAutofit/>
          </a:bodyPr>
          <a:lstStyle/>
          <a:p>
            <a:pPr indent="0">
              <a:buNone/>
              <a:tabLst>
                <a:tab pos="0" algn="l"/>
              </a:tabLst>
            </a:pPr>
            <a:r>
              <a:rPr lang="de-DE" sz="3600" b="1" strike="noStrike" spc="-1">
                <a:solidFill>
                  <a:schemeClr val="lt1"/>
                </a:solidFill>
                <a:latin typeface="Source Sans Pro"/>
                <a:ea typeface="Raleway"/>
              </a:rPr>
              <a:t>Beispiel 5</a:t>
            </a:r>
            <a:endParaRPr lang="de-DE" sz="3600" b="0" strike="noStrike" spc="-1">
              <a:solidFill>
                <a:srgbClr val="000000"/>
              </a:solidFill>
              <a:latin typeface="Arial"/>
            </a:endParaRPr>
          </a:p>
        </p:txBody>
      </p:sp>
      <p:sp>
        <p:nvSpPr>
          <p:cNvPr id="381" name="Rechteck 380"/>
          <p:cNvSpPr/>
          <p:nvPr/>
        </p:nvSpPr>
        <p:spPr>
          <a:xfrm>
            <a:off x="729360" y="2081520"/>
            <a:ext cx="7626240" cy="2558520"/>
          </a:xfrm>
          <a:prstGeom prst="rect">
            <a:avLst/>
          </a:prstGeom>
          <a:noFill/>
          <a:ln w="0">
            <a:noFill/>
          </a:ln>
        </p:spPr>
        <p:style>
          <a:lnRef idx="0">
            <a:scrgbClr r="0" g="0" b="0"/>
          </a:lnRef>
          <a:fillRef idx="0">
            <a:scrgbClr r="0" g="0" b="0"/>
          </a:fillRef>
          <a:effectRef idx="0">
            <a:scrgbClr r="0" g="0" b="0"/>
          </a:effectRef>
          <a:fontRef idx="minor"/>
        </p:style>
        <p:txBody>
          <a:bodyPr vertOverflow="overflow" horzOverflow="overflow" lIns="90000" tIns="45000" rIns="90000" bIns="45000" numCol="1" spcCol="0" anchor="t">
            <a:spAutoFit/>
          </a:bodyPr>
          <a:lstStyle/>
          <a:p>
            <a:pPr>
              <a:lnSpc>
                <a:spcPct val="150000"/>
              </a:lnSpc>
            </a:pPr>
            <a:r>
              <a:rPr lang="en-US" sz="1800" b="0" strike="noStrike" spc="-1">
                <a:solidFill>
                  <a:srgbClr val="FFFFFF"/>
                </a:solidFill>
                <a:latin typeface="Source Sans Pro"/>
                <a:ea typeface="Source Sans Pro"/>
              </a:rPr>
              <a:t>FIFA ist mein Lieblingsspiel, vor allem der Ultimate Team Modus. Alle meine Freunde kaufen sich ab und zu FIFA-Points, um bessere Packs zu haben und mit Glück gute Spieler zu ziehen. Ich habe leider nicht genug Taschengeld, um mir das zu leisten. Ich wurde jetzt aus unserer FIFA-Gruppe rausgeschmissen mit der Begründung: „Wer nicht genug Geld</a:t>
            </a:r>
            <a:r>
              <a:rPr lang="de-DE" sz="1800" b="0" strike="noStrike" spc="-1">
                <a:solidFill>
                  <a:srgbClr val="FFFFFF"/>
                </a:solidFill>
                <a:latin typeface="Source Sans Pro"/>
                <a:ea typeface="Source Sans Pro"/>
              </a:rPr>
              <a:t> hat </a:t>
            </a:r>
            <a:r>
              <a:rPr lang="en-US" sz="1800" b="0" strike="noStrike" spc="-1">
                <a:solidFill>
                  <a:srgbClr val="FFFFFF"/>
                </a:solidFill>
                <a:latin typeface="Source Sans Pro"/>
                <a:ea typeface="Source Sans Pro"/>
              </a:rPr>
              <a:t>für gute Spieler, ist es nicht wert, mit uns zu spielen!“</a:t>
            </a:r>
            <a:endParaRPr lang="de-DE" sz="1800" b="0" strike="noStrike" spc="-1">
              <a:solidFill>
                <a:srgbClr val="000000"/>
              </a:solidFill>
              <a:latin typeface="Arial"/>
            </a:endParaRPr>
          </a:p>
        </p:txBody>
      </p:sp>
      <p:sp>
        <p:nvSpPr>
          <p:cNvPr id="382" name="PlaceHolder 12"/>
          <p:cNvSpPr txBox="1"/>
          <p:nvPr/>
        </p:nvSpPr>
        <p:spPr>
          <a:xfrm>
            <a:off x="8536680" y="4749840"/>
            <a:ext cx="547560" cy="392400"/>
          </a:xfrm>
          <a:prstGeom prst="rect">
            <a:avLst/>
          </a:prstGeom>
          <a:noFill/>
          <a:ln w="0">
            <a:noFill/>
          </a:ln>
        </p:spPr>
        <p:txBody>
          <a:bodyPr lIns="90000" tIns="91440" rIns="90000" bIns="91440" anchor="ctr">
            <a:noAutofit/>
          </a:bodyPr>
          <a:lstStyle/>
          <a:p>
            <a:pPr algn="r">
              <a:lnSpc>
                <a:spcPct val="100000"/>
              </a:lnSpc>
              <a:tabLst>
                <a:tab pos="0" algn="l"/>
              </a:tabLst>
            </a:pPr>
            <a:fld id="{FE56C54B-1C5D-48CD-880C-3904A4971315}" type="slidenum">
              <a:rPr lang="de-DE" sz="1000" b="1" strike="noStrike" spc="-1">
                <a:solidFill>
                  <a:schemeClr val="lt1"/>
                </a:solidFill>
                <a:latin typeface="Source Sans Pro"/>
                <a:ea typeface="Lato"/>
              </a:rPr>
              <a:t>7</a:t>
            </a:fld>
            <a:endParaRPr lang="de-DE" sz="1000" b="0" strike="noStrike" spc="-1">
              <a:solidFill>
                <a:srgbClr val="000000"/>
              </a:solidFill>
              <a:latin typeface="Source Sans Pr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3" name="PlaceHolder 1"/>
          <p:cNvSpPr>
            <a:spLocks noGrp="1"/>
          </p:cNvSpPr>
          <p:nvPr>
            <p:ph type="title"/>
          </p:nvPr>
        </p:nvSpPr>
        <p:spPr>
          <a:xfrm>
            <a:off x="729360" y="1322280"/>
            <a:ext cx="7687440" cy="1517400"/>
          </a:xfrm>
          <a:prstGeom prst="rect">
            <a:avLst/>
          </a:prstGeom>
          <a:noFill/>
          <a:ln w="0">
            <a:noFill/>
          </a:ln>
        </p:spPr>
        <p:txBody>
          <a:bodyPr lIns="90000" tIns="91440" rIns="90000" bIns="91440" anchor="t">
            <a:noAutofit/>
          </a:bodyPr>
          <a:lstStyle/>
          <a:p>
            <a:pPr indent="0">
              <a:buNone/>
              <a:tabLst>
                <a:tab pos="0" algn="l"/>
              </a:tabLst>
            </a:pPr>
            <a:r>
              <a:rPr lang="de-DE" sz="3600" b="1" strike="noStrike" spc="-1">
                <a:solidFill>
                  <a:schemeClr val="lt1"/>
                </a:solidFill>
                <a:latin typeface="Source Sans Pro"/>
                <a:ea typeface="Raleway"/>
              </a:rPr>
              <a:t>Mini-Interviews</a:t>
            </a:r>
            <a:endParaRPr lang="de-DE" sz="3600" b="0" strike="noStrike" spc="-1">
              <a:solidFill>
                <a:srgbClr val="000000"/>
              </a:solidFill>
              <a:latin typeface="Arial"/>
            </a:endParaRPr>
          </a:p>
        </p:txBody>
      </p:sp>
      <p:sp>
        <p:nvSpPr>
          <p:cNvPr id="384" name="PlaceHolder 13"/>
          <p:cNvSpPr txBox="1"/>
          <p:nvPr/>
        </p:nvSpPr>
        <p:spPr>
          <a:xfrm>
            <a:off x="8536680" y="4749840"/>
            <a:ext cx="547560" cy="392400"/>
          </a:xfrm>
          <a:prstGeom prst="rect">
            <a:avLst/>
          </a:prstGeom>
          <a:noFill/>
          <a:ln w="0">
            <a:noFill/>
          </a:ln>
        </p:spPr>
        <p:txBody>
          <a:bodyPr lIns="90000" tIns="91440" rIns="90000" bIns="91440" anchor="ctr">
            <a:noAutofit/>
          </a:bodyPr>
          <a:lstStyle/>
          <a:p>
            <a:pPr algn="r">
              <a:lnSpc>
                <a:spcPct val="100000"/>
              </a:lnSpc>
              <a:tabLst>
                <a:tab pos="0" algn="l"/>
              </a:tabLst>
            </a:pPr>
            <a:fld id="{FEF85037-8677-41AE-A8FF-F019857F9E75}" type="slidenum">
              <a:rPr lang="de-DE" sz="1000" b="1" strike="noStrike" spc="-1">
                <a:solidFill>
                  <a:schemeClr val="lt1"/>
                </a:solidFill>
                <a:latin typeface="Source Sans Pro"/>
                <a:ea typeface="Lato"/>
              </a:rPr>
              <a:t>8</a:t>
            </a:fld>
            <a:endParaRPr lang="de-DE" sz="1000" b="0" strike="noStrike" spc="-1">
              <a:solidFill>
                <a:srgbClr val="000000"/>
              </a:solidFill>
              <a:latin typeface="Source Sans Pr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 name="PlaceHolder 1"/>
          <p:cNvSpPr>
            <a:spLocks noGrp="1"/>
          </p:cNvSpPr>
          <p:nvPr>
            <p:ph type="title"/>
          </p:nvPr>
        </p:nvSpPr>
        <p:spPr>
          <a:xfrm>
            <a:off x="729360" y="1322280"/>
            <a:ext cx="7687440" cy="1517400"/>
          </a:xfrm>
          <a:prstGeom prst="rect">
            <a:avLst/>
          </a:prstGeom>
          <a:noFill/>
          <a:ln w="0">
            <a:noFill/>
          </a:ln>
        </p:spPr>
        <p:txBody>
          <a:bodyPr lIns="90000" tIns="91440" rIns="90000" bIns="91440" anchor="t">
            <a:normAutofit/>
          </a:bodyPr>
          <a:lstStyle/>
          <a:p>
            <a:pPr indent="0">
              <a:buNone/>
              <a:tabLst>
                <a:tab pos="0" algn="l"/>
              </a:tabLst>
            </a:pPr>
            <a:r>
              <a:rPr lang="de-DE" sz="3600" b="1" strike="noStrike" spc="-1" dirty="0">
                <a:solidFill>
                  <a:schemeClr val="lt1"/>
                </a:solidFill>
                <a:latin typeface="Source Sans Pro"/>
                <a:ea typeface="Raleway"/>
              </a:rPr>
              <a:t>Pause</a:t>
            </a:r>
            <a:endParaRPr lang="de-DE" sz="2600" b="0" strike="noStrike" spc="-1" dirty="0">
              <a:solidFill>
                <a:srgbClr val="000000"/>
              </a:solidFill>
              <a:latin typeface="Arial"/>
            </a:endParaRPr>
          </a:p>
        </p:txBody>
      </p:sp>
      <p:sp>
        <p:nvSpPr>
          <p:cNvPr id="386" name="PlaceHolder 14"/>
          <p:cNvSpPr txBox="1"/>
          <p:nvPr/>
        </p:nvSpPr>
        <p:spPr>
          <a:xfrm>
            <a:off x="8536680" y="4749840"/>
            <a:ext cx="547560" cy="392400"/>
          </a:xfrm>
          <a:prstGeom prst="rect">
            <a:avLst/>
          </a:prstGeom>
          <a:noFill/>
          <a:ln w="0">
            <a:noFill/>
          </a:ln>
        </p:spPr>
        <p:txBody>
          <a:bodyPr lIns="90000" tIns="91440" rIns="90000" bIns="91440" anchor="ctr">
            <a:noAutofit/>
          </a:bodyPr>
          <a:lstStyle/>
          <a:p>
            <a:pPr algn="r">
              <a:lnSpc>
                <a:spcPct val="100000"/>
              </a:lnSpc>
              <a:tabLst>
                <a:tab pos="0" algn="l"/>
              </a:tabLst>
            </a:pPr>
            <a:fld id="{F72711E2-598A-4E09-88F1-37CFA415652A}" type="slidenum">
              <a:rPr lang="de-DE" sz="1000" b="1" strike="noStrike" spc="-1">
                <a:solidFill>
                  <a:schemeClr val="lt1"/>
                </a:solidFill>
                <a:latin typeface="Source Sans Pro"/>
                <a:ea typeface="Lato"/>
              </a:rPr>
              <a:t>9</a:t>
            </a:fld>
            <a:endParaRPr lang="de-DE" sz="1000" b="0" strike="noStrike" spc="-1">
              <a:solidFill>
                <a:srgbClr val="000000"/>
              </a:solidFill>
              <a:latin typeface="Source Sans Pro"/>
            </a:endParaRPr>
          </a:p>
        </p:txBody>
      </p:sp>
    </p:spTree>
  </p:cSld>
  <p:clrMapOvr>
    <a:masterClrMapping/>
  </p:clrMapOvr>
</p:sld>
</file>

<file path=ppt/theme/theme1.xml><?xml version="1.0" encoding="utf-8"?>
<a:theme xmlns:a="http://schemas.openxmlformats.org/drawingml/2006/main" name="Streamline">
  <a:themeElements>
    <a:clrScheme name="Benutzerdefiniert 7">
      <a:dk1>
        <a:srgbClr val="FFE67B"/>
      </a:dk1>
      <a:lt1>
        <a:srgbClr val="FFFFFF"/>
      </a:lt1>
      <a:dk2>
        <a:srgbClr val="1A1A1A"/>
      </a:dk2>
      <a:lt2>
        <a:srgbClr val="E9EDEE"/>
      </a:lt2>
      <a:accent1>
        <a:srgbClr val="1A1A1A"/>
      </a:accent1>
      <a:accent2>
        <a:srgbClr val="FFE67B"/>
      </a:accent2>
      <a:accent3>
        <a:srgbClr val="B3BCE7"/>
      </a:accent3>
      <a:accent4>
        <a:srgbClr val="FD7F79"/>
      </a:accent4>
      <a:accent5>
        <a:srgbClr val="FEC9C6"/>
      </a:accent5>
      <a:accent6>
        <a:srgbClr val="FFF2B9"/>
      </a:accent6>
      <a:hlink>
        <a:srgbClr val="3F54C1"/>
      </a:hlink>
      <a:folHlink>
        <a:srgbClr val="B2BAE6"/>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treamline">
  <a:themeElements>
    <a:clrScheme name="Benutzerdefiniert 7">
      <a:dk1>
        <a:srgbClr val="FFE67B"/>
      </a:dk1>
      <a:lt1>
        <a:srgbClr val="FFFFFF"/>
      </a:lt1>
      <a:dk2>
        <a:srgbClr val="1A1A1A"/>
      </a:dk2>
      <a:lt2>
        <a:srgbClr val="E9EDEE"/>
      </a:lt2>
      <a:accent1>
        <a:srgbClr val="1A1A1A"/>
      </a:accent1>
      <a:accent2>
        <a:srgbClr val="FFE67B"/>
      </a:accent2>
      <a:accent3>
        <a:srgbClr val="B3BCE7"/>
      </a:accent3>
      <a:accent4>
        <a:srgbClr val="FD7F79"/>
      </a:accent4>
      <a:accent5>
        <a:srgbClr val="FEC9C6"/>
      </a:accent5>
      <a:accent6>
        <a:srgbClr val="FFF2B9"/>
      </a:accent6>
      <a:hlink>
        <a:srgbClr val="3F54C1"/>
      </a:hlink>
      <a:folHlink>
        <a:srgbClr val="B2BAE6"/>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treamline">
  <a:themeElements>
    <a:clrScheme name="Benutzerdefiniert 7">
      <a:dk1>
        <a:srgbClr val="FFE67B"/>
      </a:dk1>
      <a:lt1>
        <a:srgbClr val="FFFFFF"/>
      </a:lt1>
      <a:dk2>
        <a:srgbClr val="1A1A1A"/>
      </a:dk2>
      <a:lt2>
        <a:srgbClr val="E9EDEE"/>
      </a:lt2>
      <a:accent1>
        <a:srgbClr val="1A1A1A"/>
      </a:accent1>
      <a:accent2>
        <a:srgbClr val="FFE67B"/>
      </a:accent2>
      <a:accent3>
        <a:srgbClr val="B3BCE7"/>
      </a:accent3>
      <a:accent4>
        <a:srgbClr val="FD7F79"/>
      </a:accent4>
      <a:accent5>
        <a:srgbClr val="FEC9C6"/>
      </a:accent5>
      <a:accent6>
        <a:srgbClr val="FFF2B9"/>
      </a:accent6>
      <a:hlink>
        <a:srgbClr val="3F54C1"/>
      </a:hlink>
      <a:folHlink>
        <a:srgbClr val="B2BAE6"/>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Streamline">
  <a:themeElements>
    <a:clrScheme name="Benutzerdefiniert 7">
      <a:dk1>
        <a:srgbClr val="FFE67B"/>
      </a:dk1>
      <a:lt1>
        <a:srgbClr val="FFFFFF"/>
      </a:lt1>
      <a:dk2>
        <a:srgbClr val="1A1A1A"/>
      </a:dk2>
      <a:lt2>
        <a:srgbClr val="E9EDEE"/>
      </a:lt2>
      <a:accent1>
        <a:srgbClr val="1A1A1A"/>
      </a:accent1>
      <a:accent2>
        <a:srgbClr val="FFE67B"/>
      </a:accent2>
      <a:accent3>
        <a:srgbClr val="B3BCE7"/>
      </a:accent3>
      <a:accent4>
        <a:srgbClr val="FD7F79"/>
      </a:accent4>
      <a:accent5>
        <a:srgbClr val="FEC9C6"/>
      </a:accent5>
      <a:accent6>
        <a:srgbClr val="FFF2B9"/>
      </a:accent6>
      <a:hlink>
        <a:srgbClr val="3F54C1"/>
      </a:hlink>
      <a:folHlink>
        <a:srgbClr val="B2BAE6"/>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rgbClr val="000000"/>
      </a:dk1>
      <a:lt1>
        <a:srgbClr val="FFFFFF"/>
      </a:lt1>
      <a:dk2>
        <a:srgbClr val="1A1A1A"/>
      </a:dk2>
      <a:lt2>
        <a:srgbClr val="E9EDEE"/>
      </a:lt2>
      <a:accent1>
        <a:srgbClr val="1A1A1A"/>
      </a:accent1>
      <a:accent2>
        <a:srgbClr val="FFE67B"/>
      </a:accent2>
      <a:accent3>
        <a:srgbClr val="B3BCE7"/>
      </a:accent3>
      <a:accent4>
        <a:srgbClr val="FD7F79"/>
      </a:accent4>
      <a:accent5>
        <a:srgbClr val="FEC9C6"/>
      </a:accent5>
      <a:accent6>
        <a:srgbClr val="FFF2B9"/>
      </a:accent6>
      <a:hlink>
        <a:srgbClr val="3F54C1"/>
      </a:hlink>
      <a:folHlink>
        <a:srgbClr val="B2BAE6"/>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rgbClr val="000000"/>
      </a:dk1>
      <a:lt1>
        <a:srgbClr val="FFFFFF"/>
      </a:lt1>
      <a:dk2>
        <a:srgbClr val="1A1A1A"/>
      </a:dk2>
      <a:lt2>
        <a:srgbClr val="E9EDEE"/>
      </a:lt2>
      <a:accent1>
        <a:srgbClr val="1A1A1A"/>
      </a:accent1>
      <a:accent2>
        <a:srgbClr val="FFE67B"/>
      </a:accent2>
      <a:accent3>
        <a:srgbClr val="B3BCE7"/>
      </a:accent3>
      <a:accent4>
        <a:srgbClr val="FD7F79"/>
      </a:accent4>
      <a:accent5>
        <a:srgbClr val="FEC9C6"/>
      </a:accent5>
      <a:accent6>
        <a:srgbClr val="FFF2B9"/>
      </a:accent6>
      <a:hlink>
        <a:srgbClr val="3F54C1"/>
      </a:hlink>
      <a:folHlink>
        <a:srgbClr val="B2BAE6"/>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Streamline">
  <a:themeElements>
    <a:clrScheme name="Benutzerdefiniert 7">
      <a:dk1>
        <a:srgbClr val="FFE67B"/>
      </a:dk1>
      <a:lt1>
        <a:srgbClr val="FFFFFF"/>
      </a:lt1>
      <a:dk2>
        <a:srgbClr val="1A1A1A"/>
      </a:dk2>
      <a:lt2>
        <a:srgbClr val="E9EDEE"/>
      </a:lt2>
      <a:accent1>
        <a:srgbClr val="1A1A1A"/>
      </a:accent1>
      <a:accent2>
        <a:srgbClr val="FFE67B"/>
      </a:accent2>
      <a:accent3>
        <a:srgbClr val="B3BCE7"/>
      </a:accent3>
      <a:accent4>
        <a:srgbClr val="FD7F79"/>
      </a:accent4>
      <a:accent5>
        <a:srgbClr val="FEC9C6"/>
      </a:accent5>
      <a:accent6>
        <a:srgbClr val="FFF2B9"/>
      </a:accent6>
      <a:hlink>
        <a:srgbClr val="3F54C1"/>
      </a:hlink>
      <a:folHlink>
        <a:srgbClr val="B2BAE6"/>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rgbClr val="000000"/>
      </a:dk1>
      <a:lt1>
        <a:srgbClr val="FFFFFF"/>
      </a:lt1>
      <a:dk2>
        <a:srgbClr val="1A1A1A"/>
      </a:dk2>
      <a:lt2>
        <a:srgbClr val="E9EDEE"/>
      </a:lt2>
      <a:accent1>
        <a:srgbClr val="1A1A1A"/>
      </a:accent1>
      <a:accent2>
        <a:srgbClr val="FFE67B"/>
      </a:accent2>
      <a:accent3>
        <a:srgbClr val="B3BCE7"/>
      </a:accent3>
      <a:accent4>
        <a:srgbClr val="FD7F79"/>
      </a:accent4>
      <a:accent5>
        <a:srgbClr val="FEC9C6"/>
      </a:accent5>
      <a:accent6>
        <a:srgbClr val="FFF2B9"/>
      </a:accent6>
      <a:hlink>
        <a:srgbClr val="3F54C1"/>
      </a:hlink>
      <a:folHlink>
        <a:srgbClr val="B2BAE6"/>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A1A1A"/>
      </a:dk2>
      <a:lt2>
        <a:srgbClr val="E9EDEE"/>
      </a:lt2>
      <a:accent1>
        <a:srgbClr val="1A1A1A"/>
      </a:accent1>
      <a:accent2>
        <a:srgbClr val="FFE67B"/>
      </a:accent2>
      <a:accent3>
        <a:srgbClr val="B3BCE7"/>
      </a:accent3>
      <a:accent4>
        <a:srgbClr val="FD7F79"/>
      </a:accent4>
      <a:accent5>
        <a:srgbClr val="FEC9C6"/>
      </a:accent5>
      <a:accent6>
        <a:srgbClr val="FFF2B9"/>
      </a:accent6>
      <a:hlink>
        <a:srgbClr val="3F54C1"/>
      </a:hlink>
      <a:folHlink>
        <a:srgbClr val="B2BAE6"/>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535</Words>
  <Application>Microsoft Office PowerPoint</Application>
  <PresentationFormat>Bildschirmpräsentation (16:9)</PresentationFormat>
  <Paragraphs>37</Paragraphs>
  <Slides>15</Slides>
  <Notes>15</Notes>
  <HiddenSlides>0</HiddenSlides>
  <MMClips>0</MMClips>
  <ScaleCrop>false</ScaleCrop>
  <HeadingPairs>
    <vt:vector size="6" baseType="variant">
      <vt:variant>
        <vt:lpstr>Verwendete Schriftarten</vt:lpstr>
      </vt:variant>
      <vt:variant>
        <vt:i4>6</vt:i4>
      </vt:variant>
      <vt:variant>
        <vt:lpstr>Design</vt:lpstr>
      </vt:variant>
      <vt:variant>
        <vt:i4>8</vt:i4>
      </vt:variant>
      <vt:variant>
        <vt:lpstr>Folientitel</vt:lpstr>
      </vt:variant>
      <vt:variant>
        <vt:i4>15</vt:i4>
      </vt:variant>
    </vt:vector>
  </HeadingPairs>
  <TitlesOfParts>
    <vt:vector size="29" baseType="lpstr">
      <vt:lpstr>Arial</vt:lpstr>
      <vt:lpstr>Source Sans 3</vt:lpstr>
      <vt:lpstr>Source Sans Pro</vt:lpstr>
      <vt:lpstr>Symbol</vt:lpstr>
      <vt:lpstr>Times New Roman</vt:lpstr>
      <vt:lpstr>Wingdings</vt:lpstr>
      <vt:lpstr>Streamline</vt:lpstr>
      <vt:lpstr>Streamline</vt:lpstr>
      <vt:lpstr>Streamline</vt:lpstr>
      <vt:lpstr>Streamline</vt:lpstr>
      <vt:lpstr>Office Theme</vt:lpstr>
      <vt:lpstr>Office Theme</vt:lpstr>
      <vt:lpstr>Streamline</vt:lpstr>
      <vt:lpstr>Office Theme</vt:lpstr>
      <vt:lpstr>Gutes Miteinander im Netz</vt:lpstr>
      <vt:lpstr>Emojis</vt:lpstr>
      <vt:lpstr>Beispiel 1</vt:lpstr>
      <vt:lpstr>Beispiel 2</vt:lpstr>
      <vt:lpstr>Beispiel 3</vt:lpstr>
      <vt:lpstr>Beispiel 4</vt:lpstr>
      <vt:lpstr>Beispiel 5</vt:lpstr>
      <vt:lpstr>Mini-Interviews</vt:lpstr>
      <vt:lpstr>Pause</vt:lpstr>
      <vt:lpstr>Mini-Interviews</vt:lpstr>
      <vt:lpstr>Präsentation</vt:lpstr>
      <vt:lpstr>Respektvoller Umgang und ein gutes Miteinander im Internet bedeutet für mich...</vt:lpstr>
      <vt:lpstr>Auswertung</vt:lpstr>
      <vt:lpstr>PowerPoint-Präsentation</vt:lpstr>
      <vt:lpstr>Danke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Jugendarbeit  gegen Hass im Netz</dc:title>
  <dc:subject/>
  <dc:creator>Melina Honegg</dc:creator>
  <dc:description/>
  <cp:lastModifiedBy>Melina Honegg</cp:lastModifiedBy>
  <cp:revision>24</cp:revision>
  <dcterms:modified xsi:type="dcterms:W3CDTF">2024-12-04T11:20:10Z</dcterms:modified>
  <dc:language>de-DE</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MClips">
    <vt:i4>2</vt:i4>
  </property>
  <property fmtid="{D5CDD505-2E9C-101B-9397-08002B2CF9AE}" pid="3" name="Notes">
    <vt:i4>15</vt:i4>
  </property>
  <property fmtid="{D5CDD505-2E9C-101B-9397-08002B2CF9AE}" pid="4" name="PresentationFormat">
    <vt:lpwstr>Bildschirmpräsentation (16:9)</vt:lpwstr>
  </property>
  <property fmtid="{D5CDD505-2E9C-101B-9397-08002B2CF9AE}" pid="5" name="Slides">
    <vt:i4>15</vt:i4>
  </property>
</Properties>
</file>