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  <p:sldMasterId id="2147483739" r:id="rId4"/>
  </p:sldMasterIdLst>
  <p:notesMasterIdLst>
    <p:notesMasterId r:id="rId15"/>
  </p:notesMasterIdLst>
  <p:sldIdLst>
    <p:sldId id="256" r:id="rId5"/>
    <p:sldId id="257" r:id="rId6"/>
    <p:sldId id="258" r:id="rId7"/>
    <p:sldId id="271" r:id="rId8"/>
    <p:sldId id="272" r:id="rId9"/>
    <p:sldId id="273" r:id="rId10"/>
    <p:sldId id="274" r:id="rId11"/>
    <p:sldId id="275" r:id="rId12"/>
    <p:sldId id="276" r:id="rId13"/>
    <p:sldId id="277" r:id="rId14"/>
  </p:sldIdLst>
  <p:sldSz cx="9144000" cy="5143500" type="screen16x9"/>
  <p:notesSz cx="7559675" cy="10691813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97" d="100"/>
          <a:sy n="197" d="100"/>
        </p:scale>
        <p:origin x="666" y="15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r>
              <a:rPr lang="de-DE" sz="4400" b="0" strike="noStrike" spc="-1">
                <a:solidFill>
                  <a:srgbClr val="000000"/>
                </a:solidFill>
                <a:latin typeface="Arial"/>
              </a:rPr>
              <a:t>Folie mittels Klicken verschieben</a:t>
            </a:r>
          </a:p>
        </p:txBody>
      </p:sp>
      <p:sp>
        <p:nvSpPr>
          <p:cNvPr id="358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16000" indent="0">
              <a:buNone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Format der Notizen mittels Klicken bearbeiten</a:t>
            </a:r>
          </a:p>
        </p:txBody>
      </p:sp>
      <p:sp>
        <p:nvSpPr>
          <p:cNvPr id="359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&lt;Kopfzeile&gt;</a:t>
            </a:r>
          </a:p>
        </p:txBody>
      </p:sp>
      <p:sp>
        <p:nvSpPr>
          <p:cNvPr id="360" name="PlaceHolder 4"/>
          <p:cNvSpPr>
            <a:spLocks noGrp="1"/>
          </p:cNvSpPr>
          <p:nvPr>
            <p:ph type="dt" idx="9"/>
          </p:nvPr>
        </p:nvSpPr>
        <p:spPr>
          <a:xfrm>
            <a:off x="4278960" y="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>
            <a:lvl1pPr indent="0" algn="r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&lt;Datum/Uhrzeit&gt;</a:t>
            </a:r>
          </a:p>
        </p:txBody>
      </p:sp>
      <p:sp>
        <p:nvSpPr>
          <p:cNvPr id="361" name="PlaceHolder 5"/>
          <p:cNvSpPr>
            <a:spLocks noGrp="1"/>
          </p:cNvSpPr>
          <p:nvPr>
            <p:ph type="ftr" idx="10"/>
          </p:nvPr>
        </p:nvSpPr>
        <p:spPr>
          <a:xfrm>
            <a:off x="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&lt;Fußzeile&gt;</a:t>
            </a:r>
          </a:p>
        </p:txBody>
      </p:sp>
      <p:sp>
        <p:nvSpPr>
          <p:cNvPr id="362" name="PlaceHolder 6"/>
          <p:cNvSpPr>
            <a:spLocks noGrp="1"/>
          </p:cNvSpPr>
          <p:nvPr>
            <p:ph type="sldNum" idx="11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>
            <a:lvl1pPr indent="0" algn="r">
              <a:buNone/>
              <a:defRPr lang="de-DE" sz="1400" b="0" strike="noStrike" spc="-1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r">
              <a:buNone/>
            </a:pPr>
            <a:fld id="{F022EFD6-946C-4172-B811-73B8A9DEA1D5}" type="slidenum">
              <a:rPr lang="de-DE" sz="1400" b="0" strike="noStrike" spc="-1">
                <a:solidFill>
                  <a:srgbClr val="000000"/>
                </a:solidFill>
                <a:latin typeface="Times New Roman"/>
              </a:rPr>
              <a:t>‹Nr.›</a:t>
            </a:fld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0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1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2" name="PlaceHolder 3"/>
          <p:cNvSpPr>
            <a:spLocks noGrp="1"/>
          </p:cNvSpPr>
          <p:nvPr>
            <p:ph type="sldNum" idx="14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40700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4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5" name="PlaceHolder 3"/>
          <p:cNvSpPr>
            <a:spLocks noGrp="1"/>
          </p:cNvSpPr>
          <p:nvPr>
            <p:ph type="sldNum" idx="15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01495879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4406297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57976284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50764505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89451132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0" y="0"/>
            <a:ext cx="0" cy="0"/>
          </a:xfrm>
          <a:prstGeom prst="rect">
            <a:avLst/>
          </a:prstGeom>
          <a:ln w="0">
            <a:noFill/>
          </a:ln>
        </p:spPr>
      </p:sp>
      <p:sp>
        <p:nvSpPr>
          <p:cNvPr id="40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marL="216000" indent="0">
              <a:buNone/>
            </a:pPr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8" name="PlaceHolder 3"/>
          <p:cNvSpPr>
            <a:spLocks noGrp="1"/>
          </p:cNvSpPr>
          <p:nvPr>
            <p:ph type="sldNum" idx="16"/>
          </p:nvPr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b">
            <a:noAutofit/>
          </a:bodyPr>
          <a:lstStyle/>
          <a:p>
            <a:pPr indent="0">
              <a:buNone/>
            </a:pPr>
            <a:endParaRPr lang="de-DE" sz="14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6999364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FEEAC796-F9B0-46BE-BA09-26132FD3ABE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3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6019CC14-83ED-4AC1-881F-98D14C4718BC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D65CC3CF-0181-420A-82A8-9FF0A92F942F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1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5"/>
          <p:cNvSpPr>
            <a:spLocks noGrp="1"/>
          </p:cNvSpPr>
          <p:nvPr>
            <p:ph/>
          </p:nvPr>
        </p:nvSpPr>
        <p:spPr>
          <a:xfrm>
            <a:off x="45720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4" name="PlaceHolder 6"/>
          <p:cNvSpPr>
            <a:spLocks noGrp="1"/>
          </p:cNvSpPr>
          <p:nvPr>
            <p:ph/>
          </p:nvPr>
        </p:nvSpPr>
        <p:spPr>
          <a:xfrm>
            <a:off x="323964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5" name="PlaceHolder 7"/>
          <p:cNvSpPr>
            <a:spLocks noGrp="1"/>
          </p:cNvSpPr>
          <p:nvPr>
            <p:ph/>
          </p:nvPr>
        </p:nvSpPr>
        <p:spPr>
          <a:xfrm>
            <a:off x="602208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E65EA127-CA04-41BD-890C-F2594B5BEA59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8CB1784-FB62-48E3-BB35-3FA160C242BA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5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5614AA8C-8E0A-48BA-A64B-B755440DF01C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02C4B9F7-A046-4CA8-9505-F5A60A4AAB1F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0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949C2033-780C-4A7E-AE49-51A393243155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AB022BA0-5D00-49B9-B953-5A433AA1798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PlaceHolder 1"/>
          <p:cNvSpPr>
            <a:spLocks noGrp="1"/>
          </p:cNvSpPr>
          <p:nvPr>
            <p:ph type="subTitle"/>
          </p:nvPr>
        </p:nvSpPr>
        <p:spPr>
          <a:xfrm>
            <a:off x="729360" y="1322280"/>
            <a:ext cx="7687080" cy="771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D28DE02E-C2D3-40CD-BA8C-1EE2348B692D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BB089944-7DBD-4E71-95FA-E59339886492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1157D6E6-2E3B-4317-BE18-F39640364529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0" name="PlaceHolder 4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64D3836-08E9-45EA-8FC2-F23DB7733312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444EF3FE-9F72-4FEA-800A-704CB4A7FF34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1C665F20-F29A-4FC7-8F73-3C2AB0C786A0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2" name="PlaceHolder 5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3997F6F1-B13E-47F3-B0F4-914A5B8A25A2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5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6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7" name="PlaceHolder 5"/>
          <p:cNvSpPr>
            <a:spLocks noGrp="1"/>
          </p:cNvSpPr>
          <p:nvPr>
            <p:ph/>
          </p:nvPr>
        </p:nvSpPr>
        <p:spPr>
          <a:xfrm>
            <a:off x="45720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8" name="PlaceHolder 6"/>
          <p:cNvSpPr>
            <a:spLocks noGrp="1"/>
          </p:cNvSpPr>
          <p:nvPr>
            <p:ph/>
          </p:nvPr>
        </p:nvSpPr>
        <p:spPr>
          <a:xfrm>
            <a:off x="323964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9" name="PlaceHolder 7"/>
          <p:cNvSpPr>
            <a:spLocks noGrp="1"/>
          </p:cNvSpPr>
          <p:nvPr>
            <p:ph/>
          </p:nvPr>
        </p:nvSpPr>
        <p:spPr>
          <a:xfrm>
            <a:off x="602208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2"/>
          </p:nvPr>
        </p:nvSpPr>
        <p:spPr/>
        <p:txBody>
          <a:bodyPr/>
          <a:lstStyle/>
          <a:p>
            <a:fld id="{C37011A4-9E4F-4EF5-83A2-969E2BF89BA4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189C41A0-483E-4952-868B-B632ADA02D61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F0DACA2-16A8-4134-9513-31919DF58D93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F1FFBD6B-0CDF-439F-915A-0C285C026E5D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4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945619C-199C-439A-BC7B-5EFD342511C1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E50B5166-4F4A-4718-AE7B-E7D7989FC3C6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0350A766-FAEB-4298-9E79-5A4C38192E40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PlaceHolder 1"/>
          <p:cNvSpPr>
            <a:spLocks noGrp="1"/>
          </p:cNvSpPr>
          <p:nvPr>
            <p:ph type="subTitle"/>
          </p:nvPr>
        </p:nvSpPr>
        <p:spPr>
          <a:xfrm>
            <a:off x="729360" y="1322280"/>
            <a:ext cx="7687080" cy="771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D4C29A31-6B7E-4375-B0D3-EB2CA4CD4422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9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D7C6505-78FD-46CC-9862-6C55E8F96681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3C1FD23D-2909-4284-9CC3-F39EFD783D9D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7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CCF356D6-1464-4EA2-AD55-57FABEC1A15B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3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90813671-A9EC-4302-80B8-2674D43D9E36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4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5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6" name="PlaceHolder 5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027AE5A1-ACF9-414D-A538-DB90318A059E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9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0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1" name="PlaceHolder 5"/>
          <p:cNvSpPr>
            <a:spLocks noGrp="1"/>
          </p:cNvSpPr>
          <p:nvPr>
            <p:ph/>
          </p:nvPr>
        </p:nvSpPr>
        <p:spPr>
          <a:xfrm>
            <a:off x="45720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2" name="PlaceHolder 6"/>
          <p:cNvSpPr>
            <a:spLocks noGrp="1"/>
          </p:cNvSpPr>
          <p:nvPr>
            <p:ph/>
          </p:nvPr>
        </p:nvSpPr>
        <p:spPr>
          <a:xfrm>
            <a:off x="323964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3" name="PlaceHolder 7"/>
          <p:cNvSpPr>
            <a:spLocks noGrp="1"/>
          </p:cNvSpPr>
          <p:nvPr>
            <p:ph/>
          </p:nvPr>
        </p:nvSpPr>
        <p:spPr>
          <a:xfrm>
            <a:off x="602208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3"/>
          </p:nvPr>
        </p:nvSpPr>
        <p:spPr/>
        <p:txBody>
          <a:bodyPr/>
          <a:lstStyle/>
          <a:p>
            <a:fld id="{27C955D8-D459-4A1A-8F50-91793080FE1F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458A5DD-2083-4A6F-BFF1-A37D06160AC1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2" name="PlaceHolder 2"/>
          <p:cNvSpPr>
            <a:spLocks noGrp="1"/>
          </p:cNvSpPr>
          <p:nvPr>
            <p:ph type="subTitle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19208099-7E95-48BE-9BD7-EDB6850B547E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3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F3464002-02DF-4CB7-97BF-11BA9BB7B244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8642B3AC-1305-4B9E-BF41-9F974B3987D0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7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18B1C88-7106-4C8C-8F2E-DCEEF1EC3515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7F6DBBEC-1126-4A3F-954C-97F4E6966C37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" name="PlaceHolder 1"/>
          <p:cNvSpPr>
            <a:spLocks noGrp="1"/>
          </p:cNvSpPr>
          <p:nvPr>
            <p:ph type="subTitle"/>
          </p:nvPr>
        </p:nvSpPr>
        <p:spPr>
          <a:xfrm>
            <a:off x="729360" y="1322280"/>
            <a:ext cx="7687080" cy="771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8661083A-67AD-4C38-BFE4-48BEDDE2374D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2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3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3B3638E6-E397-424A-A3EA-883434DB24BD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5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6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7" name="PlaceHolder 4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E5FD72C-F0C2-4ADE-BE3B-9AB1E74468AA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9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0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1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58395494-CD68-4C84-9684-49D325F8CC49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3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4" name="PlaceHolder 3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47032DA8-9AF3-480E-8991-D048111B0A99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6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7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8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9" name="PlaceHolder 5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C4A55423-04CD-473C-BCBA-A3624BD16E96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1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2" name="PlaceHolder 3"/>
          <p:cNvSpPr>
            <a:spLocks noGrp="1"/>
          </p:cNvSpPr>
          <p:nvPr>
            <p:ph/>
          </p:nvPr>
        </p:nvSpPr>
        <p:spPr>
          <a:xfrm>
            <a:off x="323964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3" name="PlaceHolder 4"/>
          <p:cNvSpPr>
            <a:spLocks noGrp="1"/>
          </p:cNvSpPr>
          <p:nvPr>
            <p:ph/>
          </p:nvPr>
        </p:nvSpPr>
        <p:spPr>
          <a:xfrm>
            <a:off x="6022080" y="120348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4" name="PlaceHolder 5"/>
          <p:cNvSpPr>
            <a:spLocks noGrp="1"/>
          </p:cNvSpPr>
          <p:nvPr>
            <p:ph/>
          </p:nvPr>
        </p:nvSpPr>
        <p:spPr>
          <a:xfrm>
            <a:off x="45720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5" name="PlaceHolder 6"/>
          <p:cNvSpPr>
            <a:spLocks noGrp="1"/>
          </p:cNvSpPr>
          <p:nvPr>
            <p:ph/>
          </p:nvPr>
        </p:nvSpPr>
        <p:spPr>
          <a:xfrm>
            <a:off x="323964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6" name="PlaceHolder 7"/>
          <p:cNvSpPr>
            <a:spLocks noGrp="1"/>
          </p:cNvSpPr>
          <p:nvPr>
            <p:ph/>
          </p:nvPr>
        </p:nvSpPr>
        <p:spPr>
          <a:xfrm>
            <a:off x="6022080" y="2761200"/>
            <a:ext cx="264960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sldNum" idx="8"/>
          </p:nvPr>
        </p:nvSpPr>
        <p:spPr/>
        <p:txBody>
          <a:bodyPr/>
          <a:lstStyle/>
          <a:p>
            <a:fld id="{0D244CB7-8495-4587-B0CB-C2EE426A0C46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6471C47-EDA8-4CF3-A0FC-48454D77D808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subTitle"/>
          </p:nvPr>
        </p:nvSpPr>
        <p:spPr>
          <a:xfrm>
            <a:off x="729360" y="1322280"/>
            <a:ext cx="7687080" cy="7712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/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8C1350A3-CD8E-4E61-ABB7-8950849E0721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751642E-19DF-4530-8901-EC4D14FF3708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4"/>
          <p:cNvSpPr>
            <a:spLocks noGrp="1"/>
          </p:cNvSpPr>
          <p:nvPr>
            <p:ph/>
          </p:nvPr>
        </p:nvSpPr>
        <p:spPr>
          <a:xfrm>
            <a:off x="4673880" y="276120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A702F71C-3218-4FAF-9AB5-DA5B0DBD38EC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endParaRPr lang="de-DE" sz="44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2"/>
          <p:cNvSpPr>
            <a:spLocks noGrp="1"/>
          </p:cNvSpPr>
          <p:nvPr>
            <p:ph/>
          </p:nvPr>
        </p:nvSpPr>
        <p:spPr>
          <a:xfrm>
            <a:off x="45720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3"/>
          <p:cNvSpPr>
            <a:spLocks noGrp="1"/>
          </p:cNvSpPr>
          <p:nvPr>
            <p:ph/>
          </p:nvPr>
        </p:nvSpPr>
        <p:spPr>
          <a:xfrm>
            <a:off x="4673880" y="1203480"/>
            <a:ext cx="401544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4"/>
          <p:cNvSpPr>
            <a:spLocks noGrp="1"/>
          </p:cNvSpPr>
          <p:nvPr>
            <p:ph/>
          </p:nvPr>
        </p:nvSpPr>
        <p:spPr>
          <a:xfrm>
            <a:off x="457200" y="2761200"/>
            <a:ext cx="8228880" cy="14223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indent="0">
              <a:spcBef>
                <a:spcPts val="1417"/>
              </a:spcBef>
              <a:buNone/>
            </a:pPr>
            <a:endParaRPr lang="de-DE" sz="32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sldNum" idx="1"/>
          </p:nvPr>
        </p:nvSpPr>
        <p:spPr/>
        <p:txBody>
          <a:bodyPr/>
          <a:lstStyle/>
          <a:p>
            <a:fld id="{29A3410A-EBC1-45C1-B38E-58715598DC77}" type="slidenum">
              <a:t>‹Nr.›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Relationship Id="rId14" Type="http://schemas.openxmlformats.org/officeDocument/2006/relationships/image" Target="../media/image1.pn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4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39.xml"/><Relationship Id="rId7" Type="http://schemas.openxmlformats.org/officeDocument/2006/relationships/slideLayout" Target="../slideLayouts/slideLayout43.xml"/><Relationship Id="rId12" Type="http://schemas.openxmlformats.org/officeDocument/2006/relationships/slideLayout" Target="../slideLayouts/slideLayout48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6" Type="http://schemas.openxmlformats.org/officeDocument/2006/relationships/slideLayout" Target="../slideLayouts/slideLayout42.xml"/><Relationship Id="rId11" Type="http://schemas.openxmlformats.org/officeDocument/2006/relationships/slideLayout" Target="../slideLayouts/slideLayout47.xml"/><Relationship Id="rId5" Type="http://schemas.openxmlformats.org/officeDocument/2006/relationships/slideLayout" Target="../slideLayouts/slideLayout41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46.xml"/><Relationship Id="rId4" Type="http://schemas.openxmlformats.org/officeDocument/2006/relationships/slideLayout" Target="../slideLayouts/slideLayout40.xml"/><Relationship Id="rId9" Type="http://schemas.openxmlformats.org/officeDocument/2006/relationships/slideLayout" Target="../slideLayouts/slideLayout45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1"/>
          <p:cNvSpPr/>
          <p:nvPr/>
        </p:nvSpPr>
        <p:spPr>
          <a:xfrm>
            <a:off x="0" y="0"/>
            <a:ext cx="9142920" cy="57168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de-DE" sz="1400" b="0" strike="noStrike" spc="-1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11" name="Grafik 2"/>
          <p:cNvPicPr/>
          <p:nvPr/>
        </p:nvPicPr>
        <p:blipFill>
          <a:blip r:embed="rId14"/>
          <a:stretch/>
        </p:blipFill>
        <p:spPr>
          <a:xfrm>
            <a:off x="7179480" y="0"/>
            <a:ext cx="1904400" cy="571680"/>
          </a:xfrm>
          <a:prstGeom prst="rect">
            <a:avLst/>
          </a:prstGeom>
          <a:ln w="0">
            <a:noFill/>
          </a:ln>
        </p:spPr>
      </p:pic>
      <p:sp>
        <p:nvSpPr>
          <p:cNvPr id="2" name="Rechteck 1"/>
          <p:cNvSpPr/>
          <p:nvPr/>
        </p:nvSpPr>
        <p:spPr>
          <a:xfrm>
            <a:off x="729360" y="1145520"/>
            <a:ext cx="382680" cy="44640"/>
          </a:xfrm>
          <a:prstGeom prst="rect">
            <a:avLst/>
          </a:prstGeom>
          <a:solidFill>
            <a:srgbClr val="3F54C1"/>
          </a:solidFill>
          <a:ln>
            <a:solidFill>
              <a:srgbClr val="3F54C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720" rIns="90000" bIns="72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de-DE" sz="1400" b="0" strike="noStrike" spc="-1">
              <a:solidFill>
                <a:schemeClr val="lt1"/>
              </a:solidFill>
              <a:latin typeface="Source Sans 3"/>
              <a:ea typeface="Arial"/>
            </a:endParaRPr>
          </a:p>
        </p:txBody>
      </p:sp>
      <p:sp>
        <p:nvSpPr>
          <p:cNvPr id="3" name="Rechteck 9"/>
          <p:cNvSpPr/>
          <p:nvPr/>
        </p:nvSpPr>
        <p:spPr>
          <a:xfrm>
            <a:off x="1113120" y="1145520"/>
            <a:ext cx="382680" cy="44640"/>
          </a:xfrm>
          <a:prstGeom prst="rect">
            <a:avLst/>
          </a:prstGeom>
          <a:solidFill>
            <a:srgbClr val="FD7F79"/>
          </a:solidFill>
          <a:ln>
            <a:solidFill>
              <a:srgbClr val="FD7F79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720" rIns="90000" bIns="72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de-DE" sz="1400" b="0" strike="noStrike" spc="-1">
              <a:solidFill>
                <a:schemeClr val="lt1"/>
              </a:solidFill>
              <a:latin typeface="Source Sans 3"/>
              <a:ea typeface="Arial"/>
            </a:endParaRPr>
          </a:p>
        </p:txBody>
      </p:sp>
      <p:sp>
        <p:nvSpPr>
          <p:cNvPr id="4" name="Rechteck 16"/>
          <p:cNvSpPr/>
          <p:nvPr/>
        </p:nvSpPr>
        <p:spPr>
          <a:xfrm>
            <a:off x="1496880" y="1146960"/>
            <a:ext cx="382680" cy="44640"/>
          </a:xfrm>
          <a:prstGeom prst="rect">
            <a:avLst/>
          </a:prstGeom>
          <a:solidFill>
            <a:srgbClr val="FFE369"/>
          </a:solidFill>
          <a:ln>
            <a:solidFill>
              <a:srgbClr val="FFE369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720" rIns="90000" bIns="72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de-DE" sz="1400" b="0" strike="noStrike" spc="-1">
              <a:solidFill>
                <a:schemeClr val="lt1"/>
              </a:solidFill>
              <a:latin typeface="Source Sans 3"/>
              <a:ea typeface="Arial"/>
            </a:endParaRPr>
          </a:p>
        </p:txBody>
      </p:sp>
      <p:sp>
        <p:nvSpPr>
          <p:cNvPr id="5" name="Rechteck 4"/>
          <p:cNvSpPr/>
          <p:nvPr/>
        </p:nvSpPr>
        <p:spPr>
          <a:xfrm>
            <a:off x="729360" y="3899880"/>
            <a:ext cx="3239280" cy="109656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ctr">
              <a:lnSpc>
                <a:spcPct val="100000"/>
              </a:lnSpc>
            </a:pPr>
            <a:endParaRPr lang="de-DE" sz="1400" b="0" strike="noStrike" spc="-1">
              <a:solidFill>
                <a:schemeClr val="lt1"/>
              </a:solidFill>
              <a:latin typeface="Source Sans 3"/>
              <a:ea typeface="Arial"/>
            </a:endParaRPr>
          </a:p>
        </p:txBody>
      </p:sp>
      <p:pic>
        <p:nvPicPr>
          <p:cNvPr id="6" name="Grafik 3"/>
          <p:cNvPicPr/>
          <p:nvPr/>
        </p:nvPicPr>
        <p:blipFill>
          <a:blip r:embed="rId15"/>
          <a:stretch/>
        </p:blipFill>
        <p:spPr>
          <a:xfrm>
            <a:off x="723960" y="3899880"/>
            <a:ext cx="3239280" cy="1096560"/>
          </a:xfrm>
          <a:prstGeom prst="rect">
            <a:avLst/>
          </a:prstGeom>
          <a:ln w="0">
            <a:noFill/>
          </a:ln>
        </p:spPr>
      </p:pic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  <p:sp>
        <p:nvSpPr>
          <p:cNvPr id="9" name="PlaceHolder 3"/>
          <p:cNvSpPr>
            <a:spLocks noGrp="1"/>
          </p:cNvSpPr>
          <p:nvPr>
            <p:ph type="sldNum" idx="1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0" strike="noStrike" spc="-1">
                <a:solidFill>
                  <a:srgbClr val="1A1A1A"/>
                </a:solidFill>
                <a:latin typeface="Source Sans 3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7046CD6-CC75-40E3-8A89-5C2C7FAD9CB9}" type="slidenum">
              <a:rPr lang="de-DE" sz="1000" b="0" strike="noStrike" spc="-1">
                <a:solidFill>
                  <a:srgbClr val="1A1A1A"/>
                </a:solidFill>
                <a:latin typeface="Source Sans 3"/>
                <a:ea typeface="Lato"/>
              </a:rPr>
              <a:t>‹Nr.›</a:t>
            </a:fld>
            <a:endParaRPr lang="de-DE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F54C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10;p21"/>
          <p:cNvSpPr/>
          <p:nvPr/>
        </p:nvSpPr>
        <p:spPr>
          <a:xfrm>
            <a:off x="0" y="0"/>
            <a:ext cx="9142920" cy="57168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de-DE" sz="1400" b="0" strike="noStrike" spc="-1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47" name="Grafik 2"/>
          <p:cNvPicPr/>
          <p:nvPr/>
        </p:nvPicPr>
        <p:blipFill>
          <a:blip r:embed="rId14"/>
          <a:stretch/>
        </p:blipFill>
        <p:spPr>
          <a:xfrm>
            <a:off x="7179480" y="0"/>
            <a:ext cx="1904400" cy="571680"/>
          </a:xfrm>
          <a:prstGeom prst="rect">
            <a:avLst/>
          </a:prstGeom>
          <a:ln w="0">
            <a:noFill/>
          </a:ln>
        </p:spPr>
      </p:pic>
      <p:grpSp>
        <p:nvGrpSpPr>
          <p:cNvPr id="48" name="Google Shape;35;p23"/>
          <p:cNvGrpSpPr/>
          <p:nvPr/>
        </p:nvGrpSpPr>
        <p:grpSpPr>
          <a:xfrm>
            <a:off x="530280" y="1206360"/>
            <a:ext cx="1342080" cy="16560"/>
            <a:chOff x="530280" y="1206360"/>
            <a:chExt cx="1342080" cy="16560"/>
          </a:xfrm>
        </p:grpSpPr>
        <p:sp>
          <p:nvSpPr>
            <p:cNvPr id="49" name="Google Shape;36;p23"/>
            <p:cNvSpPr/>
            <p:nvPr/>
          </p:nvSpPr>
          <p:spPr>
            <a:xfrm rot="16200000">
              <a:off x="1380600" y="731160"/>
              <a:ext cx="16560" cy="966600"/>
            </a:xfrm>
            <a:prstGeom prst="rect">
              <a:avLst/>
            </a:pr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91440" rIns="90000" bIns="91440"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de-DE" sz="1400" b="0" strike="noStrike" spc="-1">
                <a:solidFill>
                  <a:srgbClr val="000000"/>
                </a:solidFill>
                <a:latin typeface="Arial"/>
                <a:ea typeface="Arial"/>
              </a:endParaRPr>
            </a:p>
          </p:txBody>
        </p:sp>
        <p:sp>
          <p:nvSpPr>
            <p:cNvPr id="50" name="Google Shape;37;p23"/>
            <p:cNvSpPr/>
            <p:nvPr/>
          </p:nvSpPr>
          <p:spPr>
            <a:xfrm rot="16200000">
              <a:off x="1009440" y="727200"/>
              <a:ext cx="16560" cy="974880"/>
            </a:xfrm>
            <a:prstGeom prst="rect">
              <a:avLst/>
            </a:pr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91440" rIns="90000" bIns="91440"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de-DE" sz="1400" b="0" strike="noStrike" spc="-1">
                <a:solidFill>
                  <a:srgbClr val="000000"/>
                </a:solidFill>
                <a:latin typeface="Arial"/>
                <a:ea typeface="Arial"/>
              </a:endParaRPr>
            </a:p>
          </p:txBody>
        </p:sp>
      </p:grpSp>
      <p:sp>
        <p:nvSpPr>
          <p:cNvPr id="51" name="PlaceHolder 1"/>
          <p:cNvSpPr>
            <a:spLocks noGrp="1"/>
          </p:cNvSpPr>
          <p:nvPr>
            <p:ph type="sldNum" idx="2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0" strike="noStrike" spc="-1">
                <a:solidFill>
                  <a:schemeClr val="lt1"/>
                </a:solidFill>
                <a:latin typeface="Source Sans 3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20B0A852-6A8C-4C10-A205-36646FDA7061}" type="slidenum">
              <a:rPr lang="de-DE" sz="1000" b="0" strike="noStrike" spc="-1">
                <a:solidFill>
                  <a:schemeClr val="lt1"/>
                </a:solidFill>
                <a:latin typeface="Source Sans 3"/>
                <a:ea typeface="Lato"/>
              </a:rPr>
              <a:t>‹Nr.›</a:t>
            </a:fld>
            <a:endParaRPr lang="de-DE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52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de-DE" sz="44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53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6000"/>
          </a:bodyPr>
          <a:lstStyle/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29440" lvl="1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44160" lvl="2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658880" lvl="3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073600" lvl="4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488320" lvl="5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2903040" lvl="6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7F7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10;p21"/>
          <p:cNvSpPr/>
          <p:nvPr/>
        </p:nvSpPr>
        <p:spPr>
          <a:xfrm>
            <a:off x="0" y="0"/>
            <a:ext cx="9142920" cy="57168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>
            <a:noAutofit/>
          </a:bodyPr>
          <a:lstStyle/>
          <a:p>
            <a:pPr>
              <a:lnSpc>
                <a:spcPct val="100000"/>
              </a:lnSpc>
              <a:tabLst>
                <a:tab pos="0" algn="l"/>
              </a:tabLst>
            </a:pPr>
            <a:endParaRPr lang="de-DE" sz="1400" b="0" strike="noStrike" spc="-1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91" name="Grafik 2"/>
          <p:cNvPicPr/>
          <p:nvPr/>
        </p:nvPicPr>
        <p:blipFill>
          <a:blip r:embed="rId14"/>
          <a:stretch/>
        </p:blipFill>
        <p:spPr>
          <a:xfrm>
            <a:off x="7179480" y="0"/>
            <a:ext cx="1904400" cy="571680"/>
          </a:xfrm>
          <a:prstGeom prst="rect">
            <a:avLst/>
          </a:prstGeom>
          <a:ln w="0">
            <a:noFill/>
          </a:ln>
        </p:spPr>
      </p:pic>
      <p:grpSp>
        <p:nvGrpSpPr>
          <p:cNvPr id="92" name="Google Shape;35;p23"/>
          <p:cNvGrpSpPr/>
          <p:nvPr/>
        </p:nvGrpSpPr>
        <p:grpSpPr>
          <a:xfrm>
            <a:off x="530280" y="1206360"/>
            <a:ext cx="1342080" cy="16560"/>
            <a:chOff x="530280" y="1206360"/>
            <a:chExt cx="1342080" cy="16560"/>
          </a:xfrm>
        </p:grpSpPr>
        <p:sp>
          <p:nvSpPr>
            <p:cNvPr id="93" name="Google Shape;36;p23"/>
            <p:cNvSpPr/>
            <p:nvPr/>
          </p:nvSpPr>
          <p:spPr>
            <a:xfrm rot="16200000">
              <a:off x="1380600" y="731160"/>
              <a:ext cx="16560" cy="966600"/>
            </a:xfrm>
            <a:prstGeom prst="rect">
              <a:avLst/>
            </a:pr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91440" rIns="90000" bIns="91440"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de-DE" sz="1400" b="0" strike="noStrike" spc="-1">
                <a:solidFill>
                  <a:srgbClr val="000000"/>
                </a:solidFill>
                <a:latin typeface="Arial"/>
                <a:ea typeface="Arial"/>
              </a:endParaRPr>
            </a:p>
          </p:txBody>
        </p:sp>
        <p:sp>
          <p:nvSpPr>
            <p:cNvPr id="94" name="Google Shape;37;p23"/>
            <p:cNvSpPr/>
            <p:nvPr/>
          </p:nvSpPr>
          <p:spPr>
            <a:xfrm rot="16200000">
              <a:off x="1009440" y="727200"/>
              <a:ext cx="16560" cy="974880"/>
            </a:xfrm>
            <a:prstGeom prst="rect">
              <a:avLst/>
            </a:prstGeom>
            <a:solidFill>
              <a:schemeClr val="lt1"/>
            </a:solidFill>
            <a:ln w="0"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/>
          </p:style>
          <p:txBody>
            <a:bodyPr lIns="90000" tIns="91440" rIns="90000" bIns="91440" anchor="ctr">
              <a:noAutofit/>
            </a:bodyPr>
            <a:lstStyle/>
            <a:p>
              <a:pPr>
                <a:lnSpc>
                  <a:spcPct val="100000"/>
                </a:lnSpc>
                <a:tabLst>
                  <a:tab pos="0" algn="l"/>
                </a:tabLst>
              </a:pPr>
              <a:endParaRPr lang="de-DE" sz="1400" b="0" strike="noStrike" spc="-1">
                <a:solidFill>
                  <a:srgbClr val="000000"/>
                </a:solidFill>
                <a:latin typeface="Arial"/>
                <a:ea typeface="Arial"/>
              </a:endParaRPr>
            </a:p>
          </p:txBody>
        </p:sp>
      </p:grpSp>
      <p:sp>
        <p:nvSpPr>
          <p:cNvPr id="95" name="PlaceHolder 1"/>
          <p:cNvSpPr>
            <a:spLocks noGrp="1"/>
          </p:cNvSpPr>
          <p:nvPr>
            <p:ph type="sldNum" idx="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0" strike="noStrike" spc="-1">
                <a:solidFill>
                  <a:schemeClr val="lt1"/>
                </a:solidFill>
                <a:latin typeface="Source Sans 3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A8E0CE42-9920-4D27-B85B-4203CEC035C8}" type="slidenum">
              <a:rPr lang="de-DE" sz="1000" b="0" strike="noStrike" spc="-1">
                <a:solidFill>
                  <a:schemeClr val="lt1"/>
                </a:solidFill>
                <a:latin typeface="Source Sans 3"/>
                <a:ea typeface="Lato"/>
              </a:rPr>
              <a:t>‹Nr.›</a:t>
            </a:fld>
            <a:endParaRPr lang="de-DE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96" name="PlaceHolder 2"/>
          <p:cNvSpPr>
            <a:spLocks noGrp="1"/>
          </p:cNvSpPr>
          <p:nvPr>
            <p:ph type="title"/>
          </p:nvPr>
        </p:nvSpPr>
        <p:spPr>
          <a:xfrm>
            <a:off x="457200" y="205200"/>
            <a:ext cx="8229240" cy="858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 algn="ctr">
              <a:buNone/>
            </a:pPr>
            <a:r>
              <a:rPr lang="de-DE" sz="44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97" name="PlaceHolder 3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9240" cy="2982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 fontScale="96000"/>
          </a:bodyPr>
          <a:lstStyle/>
          <a:p>
            <a:pPr marL="414720" indent="-31104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32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29440" lvl="1" indent="-31104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44160" lvl="2" indent="-27648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4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658880" lvl="3" indent="-20736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073600" lvl="4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488320" lvl="5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2903040" lvl="6" indent="-20736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20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9ED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" name="Google Shape;10;p21"/>
          <p:cNvSpPr/>
          <p:nvPr/>
        </p:nvSpPr>
        <p:spPr>
          <a:xfrm>
            <a:off x="0" y="0"/>
            <a:ext cx="9142920" cy="571680"/>
          </a:xfrm>
          <a:prstGeom prst="rect">
            <a:avLst/>
          </a:prstGeom>
          <a:solidFill>
            <a:schemeClr val="lt1"/>
          </a:solidFill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400" b="0" strike="noStrike" spc="-1">
              <a:solidFill>
                <a:srgbClr val="000000"/>
              </a:solidFill>
              <a:latin typeface="Arial"/>
              <a:ea typeface="Arial"/>
            </a:endParaRPr>
          </a:p>
        </p:txBody>
      </p:sp>
      <p:pic>
        <p:nvPicPr>
          <p:cNvPr id="312" name="Grafik 2"/>
          <p:cNvPicPr/>
          <p:nvPr/>
        </p:nvPicPr>
        <p:blipFill>
          <a:blip r:embed="rId14"/>
          <a:stretch/>
        </p:blipFill>
        <p:spPr>
          <a:xfrm>
            <a:off x="7179480" y="0"/>
            <a:ext cx="1904400" cy="571680"/>
          </a:xfrm>
          <a:prstGeom prst="rect">
            <a:avLst/>
          </a:prstGeom>
          <a:ln w="0">
            <a:noFill/>
          </a:ln>
        </p:spPr>
      </p:pic>
      <p:sp>
        <p:nvSpPr>
          <p:cNvPr id="313" name="Rechteck 1"/>
          <p:cNvSpPr/>
          <p:nvPr/>
        </p:nvSpPr>
        <p:spPr>
          <a:xfrm>
            <a:off x="729360" y="1145520"/>
            <a:ext cx="382680" cy="44640"/>
          </a:xfrm>
          <a:prstGeom prst="rect">
            <a:avLst/>
          </a:prstGeom>
          <a:solidFill>
            <a:srgbClr val="3F54C1"/>
          </a:solidFill>
          <a:ln>
            <a:solidFill>
              <a:srgbClr val="3F54C1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720" rIns="90000" bIns="7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400" b="0" strike="noStrike" spc="-1">
              <a:solidFill>
                <a:schemeClr val="lt1"/>
              </a:solidFill>
              <a:latin typeface="Source Sans 3"/>
              <a:ea typeface="Arial"/>
            </a:endParaRPr>
          </a:p>
        </p:txBody>
      </p:sp>
      <p:sp>
        <p:nvSpPr>
          <p:cNvPr id="314" name="Rechteck 9"/>
          <p:cNvSpPr/>
          <p:nvPr/>
        </p:nvSpPr>
        <p:spPr>
          <a:xfrm>
            <a:off x="1113120" y="1145520"/>
            <a:ext cx="382680" cy="44640"/>
          </a:xfrm>
          <a:prstGeom prst="rect">
            <a:avLst/>
          </a:prstGeom>
          <a:solidFill>
            <a:srgbClr val="FD7F79"/>
          </a:solidFill>
          <a:ln>
            <a:solidFill>
              <a:srgbClr val="FD7F79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720" rIns="90000" bIns="7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400" b="0" strike="noStrike" spc="-1">
              <a:solidFill>
                <a:schemeClr val="lt1"/>
              </a:solidFill>
              <a:latin typeface="Source Sans 3"/>
              <a:ea typeface="Arial"/>
            </a:endParaRPr>
          </a:p>
        </p:txBody>
      </p:sp>
      <p:sp>
        <p:nvSpPr>
          <p:cNvPr id="315" name="Rechteck 16"/>
          <p:cNvSpPr/>
          <p:nvPr/>
        </p:nvSpPr>
        <p:spPr>
          <a:xfrm>
            <a:off x="1496880" y="1146960"/>
            <a:ext cx="382680" cy="44640"/>
          </a:xfrm>
          <a:prstGeom prst="rect">
            <a:avLst/>
          </a:prstGeom>
          <a:solidFill>
            <a:srgbClr val="FFE369"/>
          </a:solidFill>
          <a:ln>
            <a:solidFill>
              <a:srgbClr val="FFE369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720" rIns="90000" bIns="72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400" b="0" strike="noStrike" spc="-1">
              <a:solidFill>
                <a:schemeClr val="lt1"/>
              </a:solidFill>
              <a:latin typeface="Source Sans 3"/>
              <a:ea typeface="Arial"/>
            </a:endParaRPr>
          </a:p>
        </p:txBody>
      </p:sp>
      <p:sp>
        <p:nvSpPr>
          <p:cNvPr id="316" name="Rechteck 4"/>
          <p:cNvSpPr/>
          <p:nvPr/>
        </p:nvSpPr>
        <p:spPr>
          <a:xfrm>
            <a:off x="729360" y="3899880"/>
            <a:ext cx="3239280" cy="1096560"/>
          </a:xfrm>
          <a:prstGeom prst="rect">
            <a:avLst/>
          </a:prstGeom>
          <a:solidFill>
            <a:schemeClr val="bg1"/>
          </a:solidFill>
          <a:ln>
            <a:solidFill>
              <a:srgbClr val="FFFFFF"/>
            </a:solidFill>
            <a:round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>
              <a:lnSpc>
                <a:spcPct val="100000"/>
              </a:lnSpc>
            </a:pPr>
            <a:endParaRPr lang="de-DE" sz="1400" b="0" strike="noStrike" spc="-1">
              <a:solidFill>
                <a:schemeClr val="lt1"/>
              </a:solidFill>
              <a:latin typeface="Source Sans 3"/>
              <a:ea typeface="Arial"/>
            </a:endParaRPr>
          </a:p>
        </p:txBody>
      </p:sp>
      <p:pic>
        <p:nvPicPr>
          <p:cNvPr id="317" name="Grafik 3"/>
          <p:cNvPicPr/>
          <p:nvPr/>
        </p:nvPicPr>
        <p:blipFill>
          <a:blip r:embed="rId15"/>
          <a:stretch/>
        </p:blipFill>
        <p:spPr>
          <a:xfrm>
            <a:off x="723960" y="3899880"/>
            <a:ext cx="3239280" cy="1096560"/>
          </a:xfrm>
          <a:prstGeom prst="rect">
            <a:avLst/>
          </a:prstGeom>
          <a:ln w="0">
            <a:noFill/>
          </a:ln>
        </p:spPr>
      </p:pic>
      <p:sp>
        <p:nvSpPr>
          <p:cNvPr id="31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1663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indent="0">
              <a:buNone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Titeltextes durch Klicken bearbeiten</a:t>
            </a:r>
          </a:p>
        </p:txBody>
      </p:sp>
      <p:sp>
        <p:nvSpPr>
          <p:cNvPr id="319" name="PlaceHolder 2"/>
          <p:cNvSpPr>
            <a:spLocks noGrp="1"/>
          </p:cNvSpPr>
          <p:nvPr>
            <p:ph type="body"/>
          </p:nvPr>
        </p:nvSpPr>
        <p:spPr>
          <a:xfrm>
            <a:off x="457200" y="1203480"/>
            <a:ext cx="8228880" cy="298260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Format des Gliederungstextes durch Klicken bearbeiten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Zweite Gliederungsebene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Dritte Gliederungsebene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Vierte Gliederungsebene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Fünfte Gliederungsebene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Sechste Gliederungsebene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de-DE" sz="1800" b="0" strike="noStrike" spc="-1">
                <a:solidFill>
                  <a:srgbClr val="000000"/>
                </a:solidFill>
                <a:latin typeface="Arial"/>
              </a:rPr>
              <a:t>Siebte Gliederungsebene</a:t>
            </a:r>
          </a:p>
        </p:txBody>
      </p:sp>
      <p:sp>
        <p:nvSpPr>
          <p:cNvPr id="320" name="PlaceHolder 3"/>
          <p:cNvSpPr>
            <a:spLocks noGrp="1"/>
          </p:cNvSpPr>
          <p:nvPr>
            <p:ph type="sldNum" idx="8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0" strike="noStrike" spc="-1">
                <a:solidFill>
                  <a:srgbClr val="1A1A1A"/>
                </a:solidFill>
                <a:latin typeface="Source Sans 3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6C6C2930-F96A-4145-93DF-76B38E979DF6}" type="slidenum">
              <a:rPr lang="de-DE" sz="1000" b="0" strike="noStrike" spc="-1">
                <a:solidFill>
                  <a:srgbClr val="1A1A1A"/>
                </a:solidFill>
                <a:latin typeface="Source Sans 3"/>
                <a:ea typeface="Lato"/>
              </a:rPr>
              <a:t>‹Nr.›</a:t>
            </a:fld>
            <a:endParaRPr lang="de-DE" sz="1000" b="0" strike="noStrike" spc="-1">
              <a:solidFill>
                <a:srgbClr val="000000"/>
              </a:solidFill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  <p:sldLayoutId id="2147483751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reativecommons.org/licenses/by-sa/4.0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080" cy="746280"/>
          </a:xfrm>
          <a:prstGeom prst="rect">
            <a:avLst/>
          </a:prstGeom>
          <a:noFill/>
          <a:ln w="0">
            <a:noFill/>
          </a:ln>
        </p:spPr>
        <p:txBody>
          <a:bodyPr lIns="0" tIns="91440" rIns="0" bIns="91440" anchor="t">
            <a:normAutofit fontScale="90000"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4200" b="1" strike="noStrike" spc="-1" dirty="0">
                <a:solidFill>
                  <a:schemeClr val="dk2"/>
                </a:solidFill>
                <a:latin typeface="Source Sans Pro"/>
                <a:ea typeface="Raleway"/>
              </a:rPr>
              <a:t>Gemeinsam gegen Hass im Netz</a:t>
            </a:r>
            <a:endParaRPr lang="de-DE" sz="42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4" name="PlaceHolder 2"/>
          <p:cNvSpPr>
            <a:spLocks noGrp="1"/>
          </p:cNvSpPr>
          <p:nvPr>
            <p:ph type="subTitle"/>
          </p:nvPr>
        </p:nvSpPr>
        <p:spPr>
          <a:xfrm>
            <a:off x="557408" y="3173040"/>
            <a:ext cx="7859392" cy="540000"/>
          </a:xfrm>
          <a:prstGeom prst="rect">
            <a:avLst/>
          </a:prstGeom>
          <a:noFill/>
          <a:ln w="0">
            <a:noFill/>
          </a:ln>
        </p:spPr>
        <p:txBody>
          <a:bodyPr lIns="0" tIns="91440" rIns="0" bIns="91440" anchor="t">
            <a:norm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1600" b="0" strike="noStrike" spc="-1" dirty="0">
                <a:solidFill>
                  <a:schemeClr val="accent1"/>
                </a:solidFill>
                <a:latin typeface="Source Sans Pro"/>
                <a:ea typeface="Lato"/>
              </a:rPr>
              <a:t>GMK im Kompetenznetzwerk gegen Hass im Netz | Methoden | 2024</a:t>
            </a:r>
            <a:endParaRPr lang="de-DE" sz="1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5" name="Google Shape;107;p1"/>
          <p:cNvSpPr/>
          <p:nvPr/>
        </p:nvSpPr>
        <p:spPr>
          <a:xfrm>
            <a:off x="676405" y="2247840"/>
            <a:ext cx="7740035" cy="746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91440" rIns="90000" bIns="91440" anchor="t">
            <a:normAutofit/>
          </a:bodyPr>
          <a:lstStyle/>
          <a:p>
            <a:pPr>
              <a:lnSpc>
                <a:spcPct val="100000"/>
              </a:lnSpc>
            </a:pPr>
            <a:r>
              <a:rPr lang="de-DE" sz="3200" b="0" strike="noStrike" spc="-1" dirty="0">
                <a:solidFill>
                  <a:schemeClr val="dk2"/>
                </a:solidFill>
                <a:latin typeface="Source Sans Pro"/>
                <a:ea typeface="Raleway"/>
              </a:rPr>
              <a:t>Praxismethode: „Ich (nicht)!“</a:t>
            </a:r>
            <a:endParaRPr lang="de-DE" sz="32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pic>
        <p:nvPicPr>
          <p:cNvPr id="5" name="Grafik 1">
            <a:extLst>
              <a:ext uri="{FF2B5EF4-FFF2-40B4-BE49-F238E27FC236}">
                <a16:creationId xmlns:a16="http://schemas.microsoft.com/office/drawing/2014/main" id="{4AB6B4DA-A031-41D0-B9F1-4409B62591C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79957" y="4663952"/>
            <a:ext cx="932929" cy="307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6">
            <a:extLst>
              <a:ext uri="{FF2B5EF4-FFF2-40B4-BE49-F238E27FC236}">
                <a16:creationId xmlns:a16="http://schemas.microsoft.com/office/drawing/2014/main" id="{6C249DA3-9E37-4693-A7F6-82F448DAADBB}"/>
              </a:ext>
            </a:extLst>
          </p:cNvPr>
          <p:cNvSpPr>
            <a:spLocks noChangeArrowheads="1"/>
          </p:cNvSpPr>
          <p:nvPr/>
        </p:nvSpPr>
        <p:spPr bwMode="auto">
          <a:xfrm>
            <a:off x="4953568" y="4609770"/>
            <a:ext cx="4014586" cy="41549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4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4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4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4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4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4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4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4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rtl="0" eaLnBrk="0" fontAlgn="base" hangingPunct="0">
              <a:spcBef>
                <a:spcPct val="0"/>
              </a:spcBef>
              <a:spcAft>
                <a:spcPct val="0"/>
              </a:spcAft>
              <a:tabLst>
                <a:tab pos="584993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5849938" algn="l"/>
              </a:tabLst>
            </a:pPr>
            <a:r>
              <a:rPr kumimoji="0" lang="de-DE" altLang="de-DE" sz="7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Source Sans 3" panose="020B0303030403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Diese Praxismethode steht zur Nutzung unter </a:t>
            </a:r>
            <a:r>
              <a:rPr kumimoji="0" lang="de-DE" altLang="de-DE" sz="7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Source Sans 3" panose="020B0303030403020204" pitchFamily="34" charset="0"/>
                <a:ea typeface="Arial" panose="020B0604020202020204" pitchFamily="34" charset="0"/>
                <a:cs typeface="Times New Roman" panose="02020603050405020304" pitchFamily="18" charset="0"/>
                <a:hlinkClick r:id="rId4" tooltip="https://creativecommons.org/licenses/by-nc-sa/4.0/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CC BY-SA 4.0 Bedingungen</a:t>
            </a:r>
            <a:r>
              <a:rPr kumimoji="0" lang="de-DE" altLang="de-DE" sz="7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Source Sans 3" panose="020B0303030403020204" pitchFamily="34" charset="0"/>
                <a:ea typeface="Arial" panose="020B0604020202020204" pitchFamily="34" charset="0"/>
                <a:cs typeface="Times New Roman" panose="02020603050405020304" pitchFamily="18" charset="0"/>
              </a:rPr>
              <a:t> (Namensnennung - Weitergabe unter gleichen Bedingungen) zur Verfügung. Die Namensnennung sollte erfolgen: „Praxismethode: [Titel des Dokumentes] – GMK“.</a:t>
            </a:r>
            <a:endParaRPr kumimoji="0" lang="de-DE" altLang="de-DE" sz="16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72828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Wer kocht </a:t>
            </a:r>
            <a:r>
              <a:rPr lang="de-DE" sz="3600" b="1" u="sng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nicht</a:t>
            </a: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 gerne?</a:t>
            </a:r>
            <a:endParaRPr lang="de-DE" sz="3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 type="sldNum" idx="1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74D14F8-F18A-43EF-BE98-26AFFB309E66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10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6051793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Spiel: Ich (nicht)!</a:t>
            </a:r>
            <a:endParaRPr lang="de-DE" sz="3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7" name="PlaceHolder 2"/>
          <p:cNvSpPr>
            <a:spLocks noGrp="1"/>
          </p:cNvSpPr>
          <p:nvPr>
            <p:ph type="sldNum" idx="12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CBF350B0-A6F8-47D7-BE06-90FC6DEF75A0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2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72936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Wer hat mehr als zwei Geschwister?</a:t>
            </a:r>
            <a:endParaRPr lang="de-DE" sz="3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 type="sldNum" idx="1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74D14F8-F18A-43EF-BE98-26AFFB309E66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3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72828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Wer lebt an dem Ort, wo er*sie geboren wurde?</a:t>
            </a:r>
            <a:endParaRPr lang="de-DE" sz="3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 type="sldNum" idx="1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74D14F8-F18A-43EF-BE98-26AFFB309E66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4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9163863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72828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Wer lebt gerade an einem Ort, wo die vorherrschende Sprache nicht die eigene Erstsprache ist?</a:t>
            </a:r>
            <a:endParaRPr lang="de-DE" sz="3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 type="sldNum" idx="1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74D14F8-F18A-43EF-BE98-26AFFB309E66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5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930172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72828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Wer spricht mehr als drei Sprachen?</a:t>
            </a:r>
            <a:endParaRPr lang="de-DE" sz="3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 type="sldNum" idx="1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74D14F8-F18A-43EF-BE98-26AFFB309E66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6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1196701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72828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Wer fühlt sich einer gesellschaftlich diskriminierten Gruppe zugehörig?</a:t>
            </a:r>
            <a:endParaRPr lang="de-DE" sz="3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 type="sldNum" idx="1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74D14F8-F18A-43EF-BE98-26AFFB309E66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7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34854969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72828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Wer tanzt gerne?</a:t>
            </a:r>
            <a:endParaRPr lang="de-DE" sz="3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 type="sldNum" idx="1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74D14F8-F18A-43EF-BE98-26AFFB309E66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8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260631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" name="PlaceHolder 1"/>
          <p:cNvSpPr>
            <a:spLocks noGrp="1"/>
          </p:cNvSpPr>
          <p:nvPr>
            <p:ph type="title"/>
          </p:nvPr>
        </p:nvSpPr>
        <p:spPr>
          <a:xfrm>
            <a:off x="728280" y="1322280"/>
            <a:ext cx="7687440" cy="1517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t">
            <a:noAutofit/>
          </a:bodyPr>
          <a:lstStyle/>
          <a:p>
            <a:pPr indent="0">
              <a:lnSpc>
                <a:spcPct val="100000"/>
              </a:lnSpc>
              <a:buNone/>
              <a:tabLst>
                <a:tab pos="0" algn="l"/>
              </a:tabLst>
            </a:pPr>
            <a:r>
              <a:rPr lang="de-DE" sz="3600" b="1" strike="noStrike" spc="-1" dirty="0">
                <a:solidFill>
                  <a:schemeClr val="lt1"/>
                </a:solidFill>
                <a:latin typeface="Source Sans Pro"/>
                <a:ea typeface="Raleway"/>
              </a:rPr>
              <a:t>Wer spielt gerne Fußball?</a:t>
            </a:r>
            <a:endParaRPr lang="de-DE" sz="3600" b="0" strike="noStrike" spc="-1" dirty="0">
              <a:solidFill>
                <a:srgbClr val="000000"/>
              </a:solidFill>
              <a:latin typeface="Source Sans Pro"/>
            </a:endParaRPr>
          </a:p>
        </p:txBody>
      </p:sp>
      <p:sp>
        <p:nvSpPr>
          <p:cNvPr id="369" name="PlaceHolder 2"/>
          <p:cNvSpPr>
            <a:spLocks noGrp="1"/>
          </p:cNvSpPr>
          <p:nvPr>
            <p:ph type="sldNum" idx="13"/>
          </p:nvPr>
        </p:nvSpPr>
        <p:spPr>
          <a:xfrm>
            <a:off x="8536320" y="4749840"/>
            <a:ext cx="547560" cy="392400"/>
          </a:xfrm>
          <a:prstGeom prst="rect">
            <a:avLst/>
          </a:prstGeom>
          <a:noFill/>
          <a:ln w="0">
            <a:noFill/>
          </a:ln>
        </p:spPr>
        <p:txBody>
          <a:bodyPr lIns="90000" tIns="91440" rIns="90000" bIns="9144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pos="0" algn="l"/>
              </a:tabLst>
              <a:defRPr lang="de-DE" sz="1000" b="1" strike="noStrike" spc="-1">
                <a:solidFill>
                  <a:schemeClr val="lt1"/>
                </a:solidFill>
                <a:latin typeface="Source Sans Pro"/>
                <a:ea typeface="Lato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pos="0" algn="l"/>
              </a:tabLst>
            </a:pPr>
            <a:fld id="{174D14F8-F18A-43EF-BE98-26AFFB309E66}" type="slidenum">
              <a:rPr lang="de-DE" sz="1000" b="1" strike="noStrike" spc="-1">
                <a:solidFill>
                  <a:schemeClr val="lt1"/>
                </a:solidFill>
                <a:latin typeface="Source Sans Pro"/>
                <a:ea typeface="Lato"/>
              </a:rPr>
              <a:t>9</a:t>
            </a:fld>
            <a:endParaRPr lang="de-DE" sz="1000" b="0" strike="noStrike" spc="-1">
              <a:solidFill>
                <a:srgbClr val="000000"/>
              </a:solidFill>
              <a:latin typeface="Source Sans Pro"/>
            </a:endParaRPr>
          </a:p>
        </p:txBody>
      </p:sp>
    </p:spTree>
    <p:extLst>
      <p:ext uri="{BB962C8B-B14F-4D97-AF65-F5344CB8AC3E}">
        <p14:creationId xmlns:p14="http://schemas.microsoft.com/office/powerpoint/2010/main" val="1024446827"/>
      </p:ext>
    </p:extLst>
  </p:cSld>
  <p:clrMapOvr>
    <a:masterClrMapping/>
  </p:clrMapOvr>
</p:sld>
</file>

<file path=ppt/theme/theme1.xml><?xml version="1.0" encoding="utf-8"?>
<a:theme xmlns:a="http://schemas.openxmlformats.org/drawingml/2006/main" name="Streamline">
  <a:themeElements>
    <a:clrScheme name="Benutzerdefiniert 7">
      <a:dk1>
        <a:srgbClr val="FFE67B"/>
      </a:dk1>
      <a:lt1>
        <a:srgbClr val="FFFFFF"/>
      </a:lt1>
      <a:dk2>
        <a:srgbClr val="1A1A1A"/>
      </a:dk2>
      <a:lt2>
        <a:srgbClr val="E9EDEE"/>
      </a:lt2>
      <a:accent1>
        <a:srgbClr val="1A1A1A"/>
      </a:accent1>
      <a:accent2>
        <a:srgbClr val="FFE67B"/>
      </a:accent2>
      <a:accent3>
        <a:srgbClr val="B3BCE7"/>
      </a:accent3>
      <a:accent4>
        <a:srgbClr val="FD7F79"/>
      </a:accent4>
      <a:accent5>
        <a:srgbClr val="FEC9C6"/>
      </a:accent5>
      <a:accent6>
        <a:srgbClr val="FFF2B9"/>
      </a:accent6>
      <a:hlink>
        <a:srgbClr val="3F54C1"/>
      </a:hlink>
      <a:folHlink>
        <a:srgbClr val="B2BAE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Streamline">
  <a:themeElements>
    <a:clrScheme name="Benutzerdefiniert 7">
      <a:dk1>
        <a:srgbClr val="FFE67B"/>
      </a:dk1>
      <a:lt1>
        <a:srgbClr val="FFFFFF"/>
      </a:lt1>
      <a:dk2>
        <a:srgbClr val="1A1A1A"/>
      </a:dk2>
      <a:lt2>
        <a:srgbClr val="E9EDEE"/>
      </a:lt2>
      <a:accent1>
        <a:srgbClr val="1A1A1A"/>
      </a:accent1>
      <a:accent2>
        <a:srgbClr val="FFE67B"/>
      </a:accent2>
      <a:accent3>
        <a:srgbClr val="B3BCE7"/>
      </a:accent3>
      <a:accent4>
        <a:srgbClr val="FD7F79"/>
      </a:accent4>
      <a:accent5>
        <a:srgbClr val="FEC9C6"/>
      </a:accent5>
      <a:accent6>
        <a:srgbClr val="FFF2B9"/>
      </a:accent6>
      <a:hlink>
        <a:srgbClr val="3F54C1"/>
      </a:hlink>
      <a:folHlink>
        <a:srgbClr val="B2BAE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Streamline">
  <a:themeElements>
    <a:clrScheme name="Benutzerdefiniert 7">
      <a:dk1>
        <a:srgbClr val="FFE67B"/>
      </a:dk1>
      <a:lt1>
        <a:srgbClr val="FFFFFF"/>
      </a:lt1>
      <a:dk2>
        <a:srgbClr val="1A1A1A"/>
      </a:dk2>
      <a:lt2>
        <a:srgbClr val="E9EDEE"/>
      </a:lt2>
      <a:accent1>
        <a:srgbClr val="1A1A1A"/>
      </a:accent1>
      <a:accent2>
        <a:srgbClr val="FFE67B"/>
      </a:accent2>
      <a:accent3>
        <a:srgbClr val="B3BCE7"/>
      </a:accent3>
      <a:accent4>
        <a:srgbClr val="FD7F79"/>
      </a:accent4>
      <a:accent5>
        <a:srgbClr val="FEC9C6"/>
      </a:accent5>
      <a:accent6>
        <a:srgbClr val="FFF2B9"/>
      </a:accent6>
      <a:hlink>
        <a:srgbClr val="3F54C1"/>
      </a:hlink>
      <a:folHlink>
        <a:srgbClr val="B2BAE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A1A1A"/>
      </a:dk2>
      <a:lt2>
        <a:srgbClr val="E9EDEE"/>
      </a:lt2>
      <a:accent1>
        <a:srgbClr val="1A1A1A"/>
      </a:accent1>
      <a:accent2>
        <a:srgbClr val="FFE67B"/>
      </a:accent2>
      <a:accent3>
        <a:srgbClr val="B3BCE7"/>
      </a:accent3>
      <a:accent4>
        <a:srgbClr val="FD7F79"/>
      </a:accent4>
      <a:accent5>
        <a:srgbClr val="FEC9C6"/>
      </a:accent5>
      <a:accent6>
        <a:srgbClr val="FFF2B9"/>
      </a:accent6>
      <a:hlink>
        <a:srgbClr val="3F54C1"/>
      </a:hlink>
      <a:folHlink>
        <a:srgbClr val="B2BAE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A1A1A"/>
      </a:dk2>
      <a:lt2>
        <a:srgbClr val="E9EDEE"/>
      </a:lt2>
      <a:accent1>
        <a:srgbClr val="1A1A1A"/>
      </a:accent1>
      <a:accent2>
        <a:srgbClr val="FFE67B"/>
      </a:accent2>
      <a:accent3>
        <a:srgbClr val="B3BCE7"/>
      </a:accent3>
      <a:accent4>
        <a:srgbClr val="FD7F79"/>
      </a:accent4>
      <a:accent5>
        <a:srgbClr val="FEC9C6"/>
      </a:accent5>
      <a:accent6>
        <a:srgbClr val="FFF2B9"/>
      </a:accent6>
      <a:hlink>
        <a:srgbClr val="3F54C1"/>
      </a:hlink>
      <a:folHlink>
        <a:srgbClr val="B2BAE6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142</Words>
  <Application>Microsoft Office PowerPoint</Application>
  <PresentationFormat>Bildschirmpräsentation (16:9)</PresentationFormat>
  <Paragraphs>22</Paragraphs>
  <Slides>10</Slides>
  <Notes>10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6</vt:i4>
      </vt:variant>
      <vt:variant>
        <vt:lpstr>Design</vt:lpstr>
      </vt:variant>
      <vt:variant>
        <vt:i4>4</vt:i4>
      </vt:variant>
      <vt:variant>
        <vt:lpstr>Folientitel</vt:lpstr>
      </vt:variant>
      <vt:variant>
        <vt:i4>10</vt:i4>
      </vt:variant>
    </vt:vector>
  </HeadingPairs>
  <TitlesOfParts>
    <vt:vector size="20" baseType="lpstr">
      <vt:lpstr>Arial</vt:lpstr>
      <vt:lpstr>Source Sans 3</vt:lpstr>
      <vt:lpstr>Source Sans Pro</vt:lpstr>
      <vt:lpstr>Symbol</vt:lpstr>
      <vt:lpstr>Times New Roman</vt:lpstr>
      <vt:lpstr>Wingdings</vt:lpstr>
      <vt:lpstr>Streamline</vt:lpstr>
      <vt:lpstr>Streamline</vt:lpstr>
      <vt:lpstr>Streamline</vt:lpstr>
      <vt:lpstr>Office Theme</vt:lpstr>
      <vt:lpstr>Gemeinsam gegen Hass im Netz</vt:lpstr>
      <vt:lpstr>Spiel: Ich (nicht)!</vt:lpstr>
      <vt:lpstr>Wer hat mehr als zwei Geschwister?</vt:lpstr>
      <vt:lpstr>Wer lebt an dem Ort, wo er*sie geboren wurde?</vt:lpstr>
      <vt:lpstr>Wer lebt gerade an einem Ort, wo die vorherrschende Sprache nicht die eigene Erstsprache ist?</vt:lpstr>
      <vt:lpstr>Wer spricht mehr als drei Sprachen?</vt:lpstr>
      <vt:lpstr>Wer fühlt sich einer gesellschaftlich diskriminierten Gruppe zugehörig?</vt:lpstr>
      <vt:lpstr>Wer tanzt gerne?</vt:lpstr>
      <vt:lpstr>Wer spielt gerne Fußball?</vt:lpstr>
      <vt:lpstr>Wer kocht nicht gerne?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Jugendarbeit  gegen Hass im Netz</dc:title>
  <dc:subject/>
  <dc:creator>Melina Honegg</dc:creator>
  <dc:description/>
  <cp:lastModifiedBy>Carolin Rössler</cp:lastModifiedBy>
  <cp:revision>28</cp:revision>
  <dcterms:modified xsi:type="dcterms:W3CDTF">2024-12-11T12:39:21Z</dcterms:modified>
  <dc:language>de-DE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MClips">
    <vt:i4>2</vt:i4>
  </property>
  <property fmtid="{D5CDD505-2E9C-101B-9397-08002B2CF9AE}" pid="3" name="Notes">
    <vt:i4>15</vt:i4>
  </property>
  <property fmtid="{D5CDD505-2E9C-101B-9397-08002B2CF9AE}" pid="4" name="PresentationFormat">
    <vt:lpwstr>Bildschirmpräsentation (16:9)</vt:lpwstr>
  </property>
  <property fmtid="{D5CDD505-2E9C-101B-9397-08002B2CF9AE}" pid="5" name="Slides">
    <vt:i4>15</vt:i4>
  </property>
</Properties>
</file>